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0" r:id="rId1"/>
  </p:sldMasterIdLst>
  <p:sldIdLst>
    <p:sldId id="256" r:id="rId2"/>
    <p:sldId id="257" r:id="rId3"/>
    <p:sldId id="267" r:id="rId4"/>
    <p:sldId id="259" r:id="rId5"/>
    <p:sldId id="268" r:id="rId6"/>
    <p:sldId id="260" r:id="rId7"/>
    <p:sldId id="269" r:id="rId8"/>
    <p:sldId id="262" r:id="rId9"/>
    <p:sldId id="270" r:id="rId10"/>
    <p:sldId id="271" r:id="rId11"/>
    <p:sldId id="263" r:id="rId12"/>
    <p:sldId id="264" r:id="rId13"/>
    <p:sldId id="272" r:id="rId14"/>
    <p:sldId id="261" r:id="rId15"/>
    <p:sldId id="273" r:id="rId16"/>
    <p:sldId id="265" r:id="rId17"/>
    <p:sldId id="275" r:id="rId18"/>
    <p:sldId id="266" r:id="rId19"/>
    <p:sldId id="274" r:id="rId20"/>
    <p:sldId id="25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6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p:scale>
          <a:sx n="76" d="100"/>
          <a:sy n="76" d="100"/>
        </p:scale>
        <p:origin x="-456" y="-3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E5C493-6047-4874-B947-E444A9F96063}" type="doc">
      <dgm:prSet loTypeId="urn:microsoft.com/office/officeart/2009/3/layout/HorizontalOrganizationChart" loCatId="hierarchy" qsTypeId="urn:microsoft.com/office/officeart/2005/8/quickstyle/simple1" qsCatId="simple" csTypeId="urn:microsoft.com/office/officeart/2005/8/colors/accent6_4" csCatId="accent6" phldr="1"/>
      <dgm:spPr/>
      <dgm:t>
        <a:bodyPr/>
        <a:lstStyle/>
        <a:p>
          <a:endParaRPr lang="en-US"/>
        </a:p>
      </dgm:t>
    </dgm:pt>
    <dgm:pt modelId="{CE0D4F59-5387-4CB8-BDEC-C46EC48E1F24}">
      <dgm:prSet phldrT="[Tekst]" custT="1">
        <dgm:style>
          <a:lnRef idx="2">
            <a:schemeClr val="accent1">
              <a:shade val="50000"/>
            </a:schemeClr>
          </a:lnRef>
          <a:fillRef idx="1">
            <a:schemeClr val="accent1"/>
          </a:fillRef>
          <a:effectRef idx="0">
            <a:schemeClr val="accent1"/>
          </a:effectRef>
          <a:fontRef idx="minor">
            <a:schemeClr val="lt1"/>
          </a:fontRef>
        </dgm:style>
      </dgm:prSet>
      <dgm:spPr>
        <a:solidFill>
          <a:schemeClr val="tx1">
            <a:lumMod val="65000"/>
            <a:lumOff val="35000"/>
          </a:schemeClr>
        </a:solidFill>
        <a:ln>
          <a:noFill/>
        </a:ln>
      </dgm:spPr>
      <dgm:t>
        <a:bodyPr/>
        <a:lstStyle/>
        <a:p>
          <a:r>
            <a:rPr lang="en-US" sz="2200" b="1" dirty="0" err="1">
              <a:latin typeface="Calibri" panose="020F0502020204030204" pitchFamily="34" charset="0"/>
              <a:cs typeface="Calibri" panose="020F0502020204030204" pitchFamily="34" charset="0"/>
            </a:rPr>
            <a:t>Pesticiden</a:t>
          </a:r>
          <a:endParaRPr lang="en-US" sz="2200" b="1" dirty="0">
            <a:latin typeface="Calibri" panose="020F0502020204030204" pitchFamily="34" charset="0"/>
            <a:cs typeface="Calibri" panose="020F0502020204030204" pitchFamily="34" charset="0"/>
          </a:endParaRPr>
        </a:p>
      </dgm:t>
    </dgm:pt>
    <dgm:pt modelId="{8EBD2F62-A183-4D59-B870-B1D27BEBA663}" type="parTrans" cxnId="{AFBF4D5F-F7B8-4F76-A140-B4F98DF04254}">
      <dgm:prSet/>
      <dgm:spPr/>
      <dgm:t>
        <a:bodyPr/>
        <a:lstStyle/>
        <a:p>
          <a:endParaRPr lang="en-US"/>
        </a:p>
      </dgm:t>
    </dgm:pt>
    <dgm:pt modelId="{942B6DBE-E57C-4FB4-8240-1A538D724A3F}" type="sibTrans" cxnId="{AFBF4D5F-F7B8-4F76-A140-B4F98DF04254}">
      <dgm:prSet/>
      <dgm:spPr/>
      <dgm:t>
        <a:bodyPr/>
        <a:lstStyle/>
        <a:p>
          <a:endParaRPr lang="en-US"/>
        </a:p>
      </dgm:t>
    </dgm:pt>
    <dgm:pt modelId="{C1E02D01-54B1-4359-BE2F-8ED86D66F7EF}">
      <dgm:prSet phldrT="[Tekst]" custT="1"/>
      <dgm:spPr>
        <a:solidFill>
          <a:srgbClr val="92D050"/>
        </a:solidFill>
      </dgm:spPr>
      <dgm:t>
        <a:bodyPr/>
        <a:lstStyle/>
        <a:p>
          <a:r>
            <a:rPr lang="en-US" sz="2200" b="1" dirty="0" err="1">
              <a:latin typeface="Calibri" panose="020F0502020204030204" pitchFamily="34" charset="0"/>
              <a:cs typeface="Calibri" panose="020F0502020204030204" pitchFamily="34" charset="0"/>
            </a:rPr>
            <a:t>Gewasbeschermingsmiddelen</a:t>
          </a:r>
          <a:endParaRPr lang="en-US" sz="2200" dirty="0">
            <a:latin typeface="Calibri" panose="020F0502020204030204" pitchFamily="34" charset="0"/>
            <a:cs typeface="Calibri" panose="020F0502020204030204" pitchFamily="34" charset="0"/>
          </a:endParaRPr>
        </a:p>
      </dgm:t>
    </dgm:pt>
    <dgm:pt modelId="{85D73981-3F34-449D-8B90-12AF2B323EC2}" type="parTrans" cxnId="{601FAE52-4983-407D-8819-6E1692CEC953}">
      <dgm:prSet/>
      <dgm:spPr/>
      <dgm:t>
        <a:bodyPr/>
        <a:lstStyle/>
        <a:p>
          <a:endParaRPr lang="en-US"/>
        </a:p>
      </dgm:t>
    </dgm:pt>
    <dgm:pt modelId="{20EBDA8A-28A0-474C-9731-7E4AFD0CAB1B}" type="sibTrans" cxnId="{601FAE52-4983-407D-8819-6E1692CEC953}">
      <dgm:prSet/>
      <dgm:spPr/>
      <dgm:t>
        <a:bodyPr/>
        <a:lstStyle/>
        <a:p>
          <a:endParaRPr lang="en-US"/>
        </a:p>
      </dgm:t>
    </dgm:pt>
    <dgm:pt modelId="{8C4D6C18-DD5A-4F00-9089-8855FF0C9148}">
      <dgm:prSet phldrT="[Tekst]" custT="1"/>
      <dgm:spPr>
        <a:ln>
          <a:solidFill>
            <a:srgbClr val="FF0000"/>
          </a:solidFill>
        </a:ln>
      </dgm:spPr>
      <dgm:t>
        <a:bodyPr/>
        <a:lstStyle/>
        <a:p>
          <a:r>
            <a:rPr lang="en-US" sz="2200" b="1" dirty="0" err="1">
              <a:solidFill>
                <a:schemeClr val="bg1"/>
              </a:solidFill>
              <a:latin typeface="Calibri" panose="020F0502020204030204" pitchFamily="34" charset="0"/>
              <a:cs typeface="Calibri" panose="020F0502020204030204" pitchFamily="34" charset="0"/>
            </a:rPr>
            <a:t>Biociden</a:t>
          </a:r>
          <a:endParaRPr lang="en-US" sz="2200" b="1" dirty="0">
            <a:solidFill>
              <a:schemeClr val="bg1"/>
            </a:solidFill>
            <a:latin typeface="Calibri" panose="020F0502020204030204" pitchFamily="34" charset="0"/>
            <a:cs typeface="Calibri" panose="020F0502020204030204" pitchFamily="34" charset="0"/>
          </a:endParaRPr>
        </a:p>
      </dgm:t>
    </dgm:pt>
    <dgm:pt modelId="{EDE54D5D-8089-4411-A24A-31D4ACC60360}" type="parTrans" cxnId="{9902BB2B-A40F-42F7-94B3-3EA7223BD803}">
      <dgm:prSet/>
      <dgm:spPr/>
      <dgm:t>
        <a:bodyPr/>
        <a:lstStyle/>
        <a:p>
          <a:endParaRPr lang="en-US"/>
        </a:p>
      </dgm:t>
    </dgm:pt>
    <dgm:pt modelId="{D8183680-96EF-4ED1-B24D-2AFF62582B5F}" type="sibTrans" cxnId="{9902BB2B-A40F-42F7-94B3-3EA7223BD803}">
      <dgm:prSet/>
      <dgm:spPr/>
      <dgm:t>
        <a:bodyPr/>
        <a:lstStyle/>
        <a:p>
          <a:endParaRPr lang="en-US"/>
        </a:p>
      </dgm:t>
    </dgm:pt>
    <dgm:pt modelId="{AAD971AF-0320-4F8D-BCB1-D0CE18D4B2AA}" type="pres">
      <dgm:prSet presAssocID="{E0E5C493-6047-4874-B947-E444A9F96063}" presName="hierChild1" presStyleCnt="0">
        <dgm:presLayoutVars>
          <dgm:orgChart val="1"/>
          <dgm:chPref val="1"/>
          <dgm:dir/>
          <dgm:animOne val="branch"/>
          <dgm:animLvl val="lvl"/>
          <dgm:resizeHandles/>
        </dgm:presLayoutVars>
      </dgm:prSet>
      <dgm:spPr/>
      <dgm:t>
        <a:bodyPr/>
        <a:lstStyle/>
        <a:p>
          <a:endParaRPr lang="en-US"/>
        </a:p>
      </dgm:t>
    </dgm:pt>
    <dgm:pt modelId="{CD7AE342-C6E7-4E66-A849-4183F67696BE}" type="pres">
      <dgm:prSet presAssocID="{CE0D4F59-5387-4CB8-BDEC-C46EC48E1F24}" presName="hierRoot1" presStyleCnt="0">
        <dgm:presLayoutVars>
          <dgm:hierBranch val="init"/>
        </dgm:presLayoutVars>
      </dgm:prSet>
      <dgm:spPr/>
    </dgm:pt>
    <dgm:pt modelId="{1B3CF252-F2D7-467E-9AD3-22A45105ADA4}" type="pres">
      <dgm:prSet presAssocID="{CE0D4F59-5387-4CB8-BDEC-C46EC48E1F24}" presName="rootComposite1" presStyleCnt="0"/>
      <dgm:spPr/>
    </dgm:pt>
    <dgm:pt modelId="{2FF4AF4A-4F7D-486C-BBF1-E35882CA9856}" type="pres">
      <dgm:prSet presAssocID="{CE0D4F59-5387-4CB8-BDEC-C46EC48E1F24}" presName="rootText1" presStyleLbl="node0" presStyleIdx="0" presStyleCnt="1" custLinFactNeighborX="2268" custLinFactNeighborY="-15646">
        <dgm:presLayoutVars>
          <dgm:chPref val="3"/>
        </dgm:presLayoutVars>
      </dgm:prSet>
      <dgm:spPr/>
      <dgm:t>
        <a:bodyPr/>
        <a:lstStyle/>
        <a:p>
          <a:endParaRPr lang="en-US"/>
        </a:p>
      </dgm:t>
    </dgm:pt>
    <dgm:pt modelId="{5DD2A9FE-A256-416C-90E3-93458CDB9D61}" type="pres">
      <dgm:prSet presAssocID="{CE0D4F59-5387-4CB8-BDEC-C46EC48E1F24}" presName="rootConnector1" presStyleLbl="node1" presStyleIdx="0" presStyleCnt="0"/>
      <dgm:spPr/>
      <dgm:t>
        <a:bodyPr/>
        <a:lstStyle/>
        <a:p>
          <a:endParaRPr lang="en-US"/>
        </a:p>
      </dgm:t>
    </dgm:pt>
    <dgm:pt modelId="{CEF185D7-380F-4EDA-9F1D-0E934224FF70}" type="pres">
      <dgm:prSet presAssocID="{CE0D4F59-5387-4CB8-BDEC-C46EC48E1F24}" presName="hierChild2" presStyleCnt="0"/>
      <dgm:spPr/>
    </dgm:pt>
    <dgm:pt modelId="{8F5C5B19-2082-422D-95CC-C394A4EC88FD}" type="pres">
      <dgm:prSet presAssocID="{85D73981-3F34-449D-8B90-12AF2B323EC2}" presName="Name64" presStyleLbl="parChTrans1D2" presStyleIdx="0" presStyleCnt="2"/>
      <dgm:spPr/>
      <dgm:t>
        <a:bodyPr/>
        <a:lstStyle/>
        <a:p>
          <a:endParaRPr lang="en-US"/>
        </a:p>
      </dgm:t>
    </dgm:pt>
    <dgm:pt modelId="{F715212E-F56F-40A2-9295-EEB7C779E68C}" type="pres">
      <dgm:prSet presAssocID="{C1E02D01-54B1-4359-BE2F-8ED86D66F7EF}" presName="hierRoot2" presStyleCnt="0">
        <dgm:presLayoutVars>
          <dgm:hierBranch val="init"/>
        </dgm:presLayoutVars>
      </dgm:prSet>
      <dgm:spPr/>
    </dgm:pt>
    <dgm:pt modelId="{A8473814-68A2-4768-9677-560702EC1862}" type="pres">
      <dgm:prSet presAssocID="{C1E02D01-54B1-4359-BE2F-8ED86D66F7EF}" presName="rootComposite" presStyleCnt="0"/>
      <dgm:spPr/>
    </dgm:pt>
    <dgm:pt modelId="{45013A94-81F9-42E5-BEBC-EC9E6428D608}" type="pres">
      <dgm:prSet presAssocID="{C1E02D01-54B1-4359-BE2F-8ED86D66F7EF}" presName="rootText" presStyleLbl="node2" presStyleIdx="0" presStyleCnt="2" custLinFactNeighborX="-1713" custLinFactNeighborY="-7971">
        <dgm:presLayoutVars>
          <dgm:chPref val="3"/>
        </dgm:presLayoutVars>
      </dgm:prSet>
      <dgm:spPr/>
      <dgm:t>
        <a:bodyPr/>
        <a:lstStyle/>
        <a:p>
          <a:endParaRPr lang="en-US"/>
        </a:p>
      </dgm:t>
    </dgm:pt>
    <dgm:pt modelId="{6E8FFA85-16F5-43A5-9F86-6DCEB58226CC}" type="pres">
      <dgm:prSet presAssocID="{C1E02D01-54B1-4359-BE2F-8ED86D66F7EF}" presName="rootConnector" presStyleLbl="node2" presStyleIdx="0" presStyleCnt="2"/>
      <dgm:spPr/>
      <dgm:t>
        <a:bodyPr/>
        <a:lstStyle/>
        <a:p>
          <a:endParaRPr lang="en-US"/>
        </a:p>
      </dgm:t>
    </dgm:pt>
    <dgm:pt modelId="{D59E8CED-3EF7-4CCE-BEF2-29E194865E74}" type="pres">
      <dgm:prSet presAssocID="{C1E02D01-54B1-4359-BE2F-8ED86D66F7EF}" presName="hierChild4" presStyleCnt="0"/>
      <dgm:spPr/>
    </dgm:pt>
    <dgm:pt modelId="{E3AF084D-71FA-4961-89C8-7F65D1FB251C}" type="pres">
      <dgm:prSet presAssocID="{C1E02D01-54B1-4359-BE2F-8ED86D66F7EF}" presName="hierChild5" presStyleCnt="0"/>
      <dgm:spPr/>
    </dgm:pt>
    <dgm:pt modelId="{3988A880-6EBF-4F8C-81E9-377EE8F765AC}" type="pres">
      <dgm:prSet presAssocID="{EDE54D5D-8089-4411-A24A-31D4ACC60360}" presName="Name64" presStyleLbl="parChTrans1D2" presStyleIdx="1" presStyleCnt="2"/>
      <dgm:spPr/>
      <dgm:t>
        <a:bodyPr/>
        <a:lstStyle/>
        <a:p>
          <a:endParaRPr lang="en-US"/>
        </a:p>
      </dgm:t>
    </dgm:pt>
    <dgm:pt modelId="{D3529B99-A546-4CD9-8C05-1F80F039C53E}" type="pres">
      <dgm:prSet presAssocID="{8C4D6C18-DD5A-4F00-9089-8855FF0C9148}" presName="hierRoot2" presStyleCnt="0">
        <dgm:presLayoutVars>
          <dgm:hierBranch val="init"/>
        </dgm:presLayoutVars>
      </dgm:prSet>
      <dgm:spPr/>
    </dgm:pt>
    <dgm:pt modelId="{385C0366-B183-4058-8947-38B7CA6A731E}" type="pres">
      <dgm:prSet presAssocID="{8C4D6C18-DD5A-4F00-9089-8855FF0C9148}" presName="rootComposite" presStyleCnt="0"/>
      <dgm:spPr/>
    </dgm:pt>
    <dgm:pt modelId="{901F1472-4736-4C33-9FD9-F691D01930A3}" type="pres">
      <dgm:prSet presAssocID="{8C4D6C18-DD5A-4F00-9089-8855FF0C9148}" presName="rootText" presStyleLbl="node2" presStyleIdx="1" presStyleCnt="2" custLinFactNeighborX="-1714" custLinFactNeighborY="-13481">
        <dgm:presLayoutVars>
          <dgm:chPref val="3"/>
        </dgm:presLayoutVars>
      </dgm:prSet>
      <dgm:spPr/>
      <dgm:t>
        <a:bodyPr/>
        <a:lstStyle/>
        <a:p>
          <a:endParaRPr lang="en-US"/>
        </a:p>
      </dgm:t>
    </dgm:pt>
    <dgm:pt modelId="{68AB9E74-A9B4-4A3F-A534-A39D030241F8}" type="pres">
      <dgm:prSet presAssocID="{8C4D6C18-DD5A-4F00-9089-8855FF0C9148}" presName="rootConnector" presStyleLbl="node2" presStyleIdx="1" presStyleCnt="2"/>
      <dgm:spPr/>
      <dgm:t>
        <a:bodyPr/>
        <a:lstStyle/>
        <a:p>
          <a:endParaRPr lang="en-US"/>
        </a:p>
      </dgm:t>
    </dgm:pt>
    <dgm:pt modelId="{AA6934AB-6546-4FF1-830A-E9211E9CDABE}" type="pres">
      <dgm:prSet presAssocID="{8C4D6C18-DD5A-4F00-9089-8855FF0C9148}" presName="hierChild4" presStyleCnt="0"/>
      <dgm:spPr/>
    </dgm:pt>
    <dgm:pt modelId="{E419F208-D560-4C23-ABB6-5EE48E6ADFDE}" type="pres">
      <dgm:prSet presAssocID="{8C4D6C18-DD5A-4F00-9089-8855FF0C9148}" presName="hierChild5" presStyleCnt="0"/>
      <dgm:spPr/>
    </dgm:pt>
    <dgm:pt modelId="{415FF015-9998-4E01-A9E4-88FBF7E847EF}" type="pres">
      <dgm:prSet presAssocID="{CE0D4F59-5387-4CB8-BDEC-C46EC48E1F24}" presName="hierChild3" presStyleCnt="0"/>
      <dgm:spPr/>
    </dgm:pt>
  </dgm:ptLst>
  <dgm:cxnLst>
    <dgm:cxn modelId="{9902BB2B-A40F-42F7-94B3-3EA7223BD803}" srcId="{CE0D4F59-5387-4CB8-BDEC-C46EC48E1F24}" destId="{8C4D6C18-DD5A-4F00-9089-8855FF0C9148}" srcOrd="1" destOrd="0" parTransId="{EDE54D5D-8089-4411-A24A-31D4ACC60360}" sibTransId="{D8183680-96EF-4ED1-B24D-2AFF62582B5F}"/>
    <dgm:cxn modelId="{BAEBE5C0-8F22-4467-91C3-0E9E9F5203C0}" type="presOf" srcId="{8C4D6C18-DD5A-4F00-9089-8855FF0C9148}" destId="{901F1472-4736-4C33-9FD9-F691D01930A3}" srcOrd="0" destOrd="0" presId="urn:microsoft.com/office/officeart/2009/3/layout/HorizontalOrganizationChart"/>
    <dgm:cxn modelId="{62F5B832-3170-4E27-9261-30CFAAB73FE8}" type="presOf" srcId="{CE0D4F59-5387-4CB8-BDEC-C46EC48E1F24}" destId="{2FF4AF4A-4F7D-486C-BBF1-E35882CA9856}" srcOrd="0" destOrd="0" presId="urn:microsoft.com/office/officeart/2009/3/layout/HorizontalOrganizationChart"/>
    <dgm:cxn modelId="{479A9EF2-19BD-479E-9848-D351434C540A}" type="presOf" srcId="{C1E02D01-54B1-4359-BE2F-8ED86D66F7EF}" destId="{6E8FFA85-16F5-43A5-9F86-6DCEB58226CC}" srcOrd="1" destOrd="0" presId="urn:microsoft.com/office/officeart/2009/3/layout/HorizontalOrganizationChart"/>
    <dgm:cxn modelId="{C5D2E60E-D943-4EDA-B617-50DAD2DB55F6}" type="presOf" srcId="{C1E02D01-54B1-4359-BE2F-8ED86D66F7EF}" destId="{45013A94-81F9-42E5-BEBC-EC9E6428D608}" srcOrd="0" destOrd="0" presId="urn:microsoft.com/office/officeart/2009/3/layout/HorizontalOrganizationChart"/>
    <dgm:cxn modelId="{26635539-F727-476E-9754-60614F487BBF}" type="presOf" srcId="{85D73981-3F34-449D-8B90-12AF2B323EC2}" destId="{8F5C5B19-2082-422D-95CC-C394A4EC88FD}" srcOrd="0" destOrd="0" presId="urn:microsoft.com/office/officeart/2009/3/layout/HorizontalOrganizationChart"/>
    <dgm:cxn modelId="{C5CEF2E9-047C-4818-B650-C41CFC4CC207}" type="presOf" srcId="{CE0D4F59-5387-4CB8-BDEC-C46EC48E1F24}" destId="{5DD2A9FE-A256-416C-90E3-93458CDB9D61}" srcOrd="1" destOrd="0" presId="urn:microsoft.com/office/officeart/2009/3/layout/HorizontalOrganizationChart"/>
    <dgm:cxn modelId="{260A5B03-2679-4449-9DD7-6DF5DB78BB31}" type="presOf" srcId="{E0E5C493-6047-4874-B947-E444A9F96063}" destId="{AAD971AF-0320-4F8D-BCB1-D0CE18D4B2AA}" srcOrd="0" destOrd="0" presId="urn:microsoft.com/office/officeart/2009/3/layout/HorizontalOrganizationChart"/>
    <dgm:cxn modelId="{AFBF4D5F-F7B8-4F76-A140-B4F98DF04254}" srcId="{E0E5C493-6047-4874-B947-E444A9F96063}" destId="{CE0D4F59-5387-4CB8-BDEC-C46EC48E1F24}" srcOrd="0" destOrd="0" parTransId="{8EBD2F62-A183-4D59-B870-B1D27BEBA663}" sibTransId="{942B6DBE-E57C-4FB4-8240-1A538D724A3F}"/>
    <dgm:cxn modelId="{601FAE52-4983-407D-8819-6E1692CEC953}" srcId="{CE0D4F59-5387-4CB8-BDEC-C46EC48E1F24}" destId="{C1E02D01-54B1-4359-BE2F-8ED86D66F7EF}" srcOrd="0" destOrd="0" parTransId="{85D73981-3F34-449D-8B90-12AF2B323EC2}" sibTransId="{20EBDA8A-28A0-474C-9731-7E4AFD0CAB1B}"/>
    <dgm:cxn modelId="{B5E767D2-60D9-45BB-B8EF-DE4D2DAB76F4}" type="presOf" srcId="{EDE54D5D-8089-4411-A24A-31D4ACC60360}" destId="{3988A880-6EBF-4F8C-81E9-377EE8F765AC}" srcOrd="0" destOrd="0" presId="urn:microsoft.com/office/officeart/2009/3/layout/HorizontalOrganizationChart"/>
    <dgm:cxn modelId="{442E764D-538F-43AC-AC48-C0ACC7B3938C}" type="presOf" srcId="{8C4D6C18-DD5A-4F00-9089-8855FF0C9148}" destId="{68AB9E74-A9B4-4A3F-A534-A39D030241F8}" srcOrd="1" destOrd="0" presId="urn:microsoft.com/office/officeart/2009/3/layout/HorizontalOrganizationChart"/>
    <dgm:cxn modelId="{BB5FFBA1-A9A4-4B31-BC0D-9231B56DB448}" type="presParOf" srcId="{AAD971AF-0320-4F8D-BCB1-D0CE18D4B2AA}" destId="{CD7AE342-C6E7-4E66-A849-4183F67696BE}" srcOrd="0" destOrd="0" presId="urn:microsoft.com/office/officeart/2009/3/layout/HorizontalOrganizationChart"/>
    <dgm:cxn modelId="{79B1254C-BBF7-4658-98AC-6DC314DBB2F1}" type="presParOf" srcId="{CD7AE342-C6E7-4E66-A849-4183F67696BE}" destId="{1B3CF252-F2D7-467E-9AD3-22A45105ADA4}" srcOrd="0" destOrd="0" presId="urn:microsoft.com/office/officeart/2009/3/layout/HorizontalOrganizationChart"/>
    <dgm:cxn modelId="{099A8473-87A7-4FD4-95E3-159ACDEB747E}" type="presParOf" srcId="{1B3CF252-F2D7-467E-9AD3-22A45105ADA4}" destId="{2FF4AF4A-4F7D-486C-BBF1-E35882CA9856}" srcOrd="0" destOrd="0" presId="urn:microsoft.com/office/officeart/2009/3/layout/HorizontalOrganizationChart"/>
    <dgm:cxn modelId="{8841A04B-690A-4849-9F3A-E0596A2A031C}" type="presParOf" srcId="{1B3CF252-F2D7-467E-9AD3-22A45105ADA4}" destId="{5DD2A9FE-A256-416C-90E3-93458CDB9D61}" srcOrd="1" destOrd="0" presId="urn:microsoft.com/office/officeart/2009/3/layout/HorizontalOrganizationChart"/>
    <dgm:cxn modelId="{975588B6-B85B-437F-BCE1-A9F74E0BBE51}" type="presParOf" srcId="{CD7AE342-C6E7-4E66-A849-4183F67696BE}" destId="{CEF185D7-380F-4EDA-9F1D-0E934224FF70}" srcOrd="1" destOrd="0" presId="urn:microsoft.com/office/officeart/2009/3/layout/HorizontalOrganizationChart"/>
    <dgm:cxn modelId="{7B86FECC-40F9-48A4-BB23-C56B9BE71DDC}" type="presParOf" srcId="{CEF185D7-380F-4EDA-9F1D-0E934224FF70}" destId="{8F5C5B19-2082-422D-95CC-C394A4EC88FD}" srcOrd="0" destOrd="0" presId="urn:microsoft.com/office/officeart/2009/3/layout/HorizontalOrganizationChart"/>
    <dgm:cxn modelId="{E74AFB02-C530-4846-97CB-22496DD149E2}" type="presParOf" srcId="{CEF185D7-380F-4EDA-9F1D-0E934224FF70}" destId="{F715212E-F56F-40A2-9295-EEB7C779E68C}" srcOrd="1" destOrd="0" presId="urn:microsoft.com/office/officeart/2009/3/layout/HorizontalOrganizationChart"/>
    <dgm:cxn modelId="{FBA1B794-F03B-46B3-B6E4-D520C5DA6610}" type="presParOf" srcId="{F715212E-F56F-40A2-9295-EEB7C779E68C}" destId="{A8473814-68A2-4768-9677-560702EC1862}" srcOrd="0" destOrd="0" presId="urn:microsoft.com/office/officeart/2009/3/layout/HorizontalOrganizationChart"/>
    <dgm:cxn modelId="{FCBE48A8-8804-493E-9050-C89501BBE88C}" type="presParOf" srcId="{A8473814-68A2-4768-9677-560702EC1862}" destId="{45013A94-81F9-42E5-BEBC-EC9E6428D608}" srcOrd="0" destOrd="0" presId="urn:microsoft.com/office/officeart/2009/3/layout/HorizontalOrganizationChart"/>
    <dgm:cxn modelId="{212C9203-AF22-47BC-9BE7-3B01A37AA551}" type="presParOf" srcId="{A8473814-68A2-4768-9677-560702EC1862}" destId="{6E8FFA85-16F5-43A5-9F86-6DCEB58226CC}" srcOrd="1" destOrd="0" presId="urn:microsoft.com/office/officeart/2009/3/layout/HorizontalOrganizationChart"/>
    <dgm:cxn modelId="{C06EDFC7-7B0B-4170-AC5F-03811ABF0F52}" type="presParOf" srcId="{F715212E-F56F-40A2-9295-EEB7C779E68C}" destId="{D59E8CED-3EF7-4CCE-BEF2-29E194865E74}" srcOrd="1" destOrd="0" presId="urn:microsoft.com/office/officeart/2009/3/layout/HorizontalOrganizationChart"/>
    <dgm:cxn modelId="{E2783FE3-D272-4985-89FF-E2898451F0B5}" type="presParOf" srcId="{F715212E-F56F-40A2-9295-EEB7C779E68C}" destId="{E3AF084D-71FA-4961-89C8-7F65D1FB251C}" srcOrd="2" destOrd="0" presId="urn:microsoft.com/office/officeart/2009/3/layout/HorizontalOrganizationChart"/>
    <dgm:cxn modelId="{84A3507F-A1B7-4C04-B0FC-D21F9D5C6D1A}" type="presParOf" srcId="{CEF185D7-380F-4EDA-9F1D-0E934224FF70}" destId="{3988A880-6EBF-4F8C-81E9-377EE8F765AC}" srcOrd="2" destOrd="0" presId="urn:microsoft.com/office/officeart/2009/3/layout/HorizontalOrganizationChart"/>
    <dgm:cxn modelId="{5D46FCFB-2606-4731-AFC3-422623EC37A5}" type="presParOf" srcId="{CEF185D7-380F-4EDA-9F1D-0E934224FF70}" destId="{D3529B99-A546-4CD9-8C05-1F80F039C53E}" srcOrd="3" destOrd="0" presId="urn:microsoft.com/office/officeart/2009/3/layout/HorizontalOrganizationChart"/>
    <dgm:cxn modelId="{BCD0A579-90B4-464E-8C7D-15B1114ACBEB}" type="presParOf" srcId="{D3529B99-A546-4CD9-8C05-1F80F039C53E}" destId="{385C0366-B183-4058-8947-38B7CA6A731E}" srcOrd="0" destOrd="0" presId="urn:microsoft.com/office/officeart/2009/3/layout/HorizontalOrganizationChart"/>
    <dgm:cxn modelId="{D4D95EE2-BD4F-4B61-AEF8-E9A87FF9DFBC}" type="presParOf" srcId="{385C0366-B183-4058-8947-38B7CA6A731E}" destId="{901F1472-4736-4C33-9FD9-F691D01930A3}" srcOrd="0" destOrd="0" presId="urn:microsoft.com/office/officeart/2009/3/layout/HorizontalOrganizationChart"/>
    <dgm:cxn modelId="{85500C19-61FC-4EB5-A247-438BCCE22F67}" type="presParOf" srcId="{385C0366-B183-4058-8947-38B7CA6A731E}" destId="{68AB9E74-A9B4-4A3F-A534-A39D030241F8}" srcOrd="1" destOrd="0" presId="urn:microsoft.com/office/officeart/2009/3/layout/HorizontalOrganizationChart"/>
    <dgm:cxn modelId="{A0B1954C-8F68-413C-9C6F-1FEE3D8B9CD9}" type="presParOf" srcId="{D3529B99-A546-4CD9-8C05-1F80F039C53E}" destId="{AA6934AB-6546-4FF1-830A-E9211E9CDABE}" srcOrd="1" destOrd="0" presId="urn:microsoft.com/office/officeart/2009/3/layout/HorizontalOrganizationChart"/>
    <dgm:cxn modelId="{65AA64A8-48C5-40F8-A6BE-566AABFF7ACB}" type="presParOf" srcId="{D3529B99-A546-4CD9-8C05-1F80F039C53E}" destId="{E419F208-D560-4C23-ABB6-5EE48E6ADFDE}" srcOrd="2" destOrd="0" presId="urn:microsoft.com/office/officeart/2009/3/layout/HorizontalOrganizationChart"/>
    <dgm:cxn modelId="{C1F40C64-AEC7-42AC-A522-8FF3239999E9}" type="presParOf" srcId="{CD7AE342-C6E7-4E66-A849-4183F67696BE}" destId="{415FF015-9998-4E01-A9E4-88FBF7E847EF}"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0E5C493-6047-4874-B947-E444A9F96063}" type="doc">
      <dgm:prSet loTypeId="urn:microsoft.com/office/officeart/2009/3/layout/HorizontalOrganizationChart" loCatId="hierarchy" qsTypeId="urn:microsoft.com/office/officeart/2005/8/quickstyle/simple1" qsCatId="simple" csTypeId="urn:microsoft.com/office/officeart/2005/8/colors/accent6_4" csCatId="accent6" phldr="1"/>
      <dgm:spPr/>
      <dgm:t>
        <a:bodyPr/>
        <a:lstStyle/>
        <a:p>
          <a:endParaRPr lang="en-US"/>
        </a:p>
      </dgm:t>
    </dgm:pt>
    <dgm:pt modelId="{CE0D4F59-5387-4CB8-BDEC-C46EC48E1F24}">
      <dgm:prSet phldrT="[Tekst]" custT="1">
        <dgm:style>
          <a:lnRef idx="2">
            <a:schemeClr val="accent1">
              <a:shade val="50000"/>
            </a:schemeClr>
          </a:lnRef>
          <a:fillRef idx="1">
            <a:schemeClr val="accent1"/>
          </a:fillRef>
          <a:effectRef idx="0">
            <a:schemeClr val="accent1"/>
          </a:effectRef>
          <a:fontRef idx="minor">
            <a:schemeClr val="lt1"/>
          </a:fontRef>
        </dgm:style>
      </dgm:prSet>
      <dgm:spPr>
        <a:solidFill>
          <a:schemeClr val="tx1">
            <a:lumMod val="65000"/>
            <a:lumOff val="35000"/>
          </a:schemeClr>
        </a:solidFill>
        <a:ln>
          <a:noFill/>
        </a:ln>
      </dgm:spPr>
      <dgm:t>
        <a:bodyPr/>
        <a:lstStyle/>
        <a:p>
          <a:r>
            <a:rPr lang="en-US" sz="2200" b="1" dirty="0" smtClean="0">
              <a:latin typeface="Calibri" panose="020F0502020204030204" pitchFamily="34" charset="0"/>
              <a:cs typeface="Calibri" panose="020F0502020204030204" pitchFamily="34" charset="0"/>
            </a:rPr>
            <a:t>Pesticide</a:t>
          </a:r>
          <a:endParaRPr lang="en-US" sz="2200" b="1" dirty="0">
            <a:latin typeface="Calibri" panose="020F0502020204030204" pitchFamily="34" charset="0"/>
            <a:cs typeface="Calibri" panose="020F0502020204030204" pitchFamily="34" charset="0"/>
          </a:endParaRPr>
        </a:p>
      </dgm:t>
    </dgm:pt>
    <dgm:pt modelId="{8EBD2F62-A183-4D59-B870-B1D27BEBA663}" type="parTrans" cxnId="{AFBF4D5F-F7B8-4F76-A140-B4F98DF04254}">
      <dgm:prSet/>
      <dgm:spPr/>
      <dgm:t>
        <a:bodyPr/>
        <a:lstStyle/>
        <a:p>
          <a:endParaRPr lang="en-US"/>
        </a:p>
      </dgm:t>
    </dgm:pt>
    <dgm:pt modelId="{942B6DBE-E57C-4FB4-8240-1A538D724A3F}" type="sibTrans" cxnId="{AFBF4D5F-F7B8-4F76-A140-B4F98DF04254}">
      <dgm:prSet/>
      <dgm:spPr/>
      <dgm:t>
        <a:bodyPr/>
        <a:lstStyle/>
        <a:p>
          <a:endParaRPr lang="en-US"/>
        </a:p>
      </dgm:t>
    </dgm:pt>
    <dgm:pt modelId="{C1E02D01-54B1-4359-BE2F-8ED86D66F7EF}">
      <dgm:prSet phldrT="[Tekst]" custT="1"/>
      <dgm:spPr>
        <a:solidFill>
          <a:srgbClr val="92D050"/>
        </a:solidFill>
      </dgm:spPr>
      <dgm:t>
        <a:bodyPr/>
        <a:lstStyle/>
        <a:p>
          <a:r>
            <a:rPr lang="nl-BE" sz="2200" b="1" dirty="0" err="1" smtClean="0">
              <a:latin typeface="Calibri" panose="020F0502020204030204" pitchFamily="34" charset="0"/>
            </a:rPr>
            <a:t>Usage</a:t>
          </a:r>
          <a:r>
            <a:rPr lang="nl-BE" sz="2200" b="1" dirty="0" smtClean="0">
              <a:latin typeface="Calibri" panose="020F0502020204030204" pitchFamily="34" charset="0"/>
            </a:rPr>
            <a:t> </a:t>
          </a:r>
          <a:r>
            <a:rPr lang="nl-BE" sz="2200" b="1" dirty="0" err="1" smtClean="0">
              <a:latin typeface="Calibri" panose="020F0502020204030204" pitchFamily="34" charset="0"/>
            </a:rPr>
            <a:t>agricole</a:t>
          </a:r>
          <a:endParaRPr lang="en-US" sz="2200" dirty="0">
            <a:latin typeface="Calibri" panose="020F0502020204030204" pitchFamily="34" charset="0"/>
            <a:cs typeface="Calibri" panose="020F0502020204030204" pitchFamily="34" charset="0"/>
          </a:endParaRPr>
        </a:p>
      </dgm:t>
    </dgm:pt>
    <dgm:pt modelId="{85D73981-3F34-449D-8B90-12AF2B323EC2}" type="parTrans" cxnId="{601FAE52-4983-407D-8819-6E1692CEC953}">
      <dgm:prSet/>
      <dgm:spPr/>
      <dgm:t>
        <a:bodyPr/>
        <a:lstStyle/>
        <a:p>
          <a:endParaRPr lang="en-US"/>
        </a:p>
      </dgm:t>
    </dgm:pt>
    <dgm:pt modelId="{20EBDA8A-28A0-474C-9731-7E4AFD0CAB1B}" type="sibTrans" cxnId="{601FAE52-4983-407D-8819-6E1692CEC953}">
      <dgm:prSet/>
      <dgm:spPr/>
      <dgm:t>
        <a:bodyPr/>
        <a:lstStyle/>
        <a:p>
          <a:endParaRPr lang="en-US"/>
        </a:p>
      </dgm:t>
    </dgm:pt>
    <dgm:pt modelId="{8C4D6C18-DD5A-4F00-9089-8855FF0C9148}">
      <dgm:prSet phldrT="[Tekst]" custT="1"/>
      <dgm:spPr>
        <a:ln>
          <a:solidFill>
            <a:srgbClr val="FF0000"/>
          </a:solidFill>
        </a:ln>
      </dgm:spPr>
      <dgm:t>
        <a:bodyPr/>
        <a:lstStyle/>
        <a:p>
          <a:r>
            <a:rPr lang="en-US" sz="2200" b="1" dirty="0" smtClean="0">
              <a:solidFill>
                <a:schemeClr val="bg1"/>
              </a:solidFill>
              <a:latin typeface="Calibri" panose="020F0502020204030204" pitchFamily="34" charset="0"/>
              <a:cs typeface="Calibri" panose="020F0502020204030204" pitchFamily="34" charset="0"/>
            </a:rPr>
            <a:t>Biocides</a:t>
          </a:r>
          <a:endParaRPr lang="en-US" sz="2200" b="1" dirty="0">
            <a:solidFill>
              <a:schemeClr val="bg1"/>
            </a:solidFill>
            <a:latin typeface="Calibri" panose="020F0502020204030204" pitchFamily="34" charset="0"/>
            <a:cs typeface="Calibri" panose="020F0502020204030204" pitchFamily="34" charset="0"/>
          </a:endParaRPr>
        </a:p>
      </dgm:t>
    </dgm:pt>
    <dgm:pt modelId="{EDE54D5D-8089-4411-A24A-31D4ACC60360}" type="parTrans" cxnId="{9902BB2B-A40F-42F7-94B3-3EA7223BD803}">
      <dgm:prSet/>
      <dgm:spPr/>
      <dgm:t>
        <a:bodyPr/>
        <a:lstStyle/>
        <a:p>
          <a:endParaRPr lang="en-US"/>
        </a:p>
      </dgm:t>
    </dgm:pt>
    <dgm:pt modelId="{D8183680-96EF-4ED1-B24D-2AFF62582B5F}" type="sibTrans" cxnId="{9902BB2B-A40F-42F7-94B3-3EA7223BD803}">
      <dgm:prSet/>
      <dgm:spPr/>
      <dgm:t>
        <a:bodyPr/>
        <a:lstStyle/>
        <a:p>
          <a:endParaRPr lang="en-US"/>
        </a:p>
      </dgm:t>
    </dgm:pt>
    <dgm:pt modelId="{AAD971AF-0320-4F8D-BCB1-D0CE18D4B2AA}" type="pres">
      <dgm:prSet presAssocID="{E0E5C493-6047-4874-B947-E444A9F96063}" presName="hierChild1" presStyleCnt="0">
        <dgm:presLayoutVars>
          <dgm:orgChart val="1"/>
          <dgm:chPref val="1"/>
          <dgm:dir/>
          <dgm:animOne val="branch"/>
          <dgm:animLvl val="lvl"/>
          <dgm:resizeHandles/>
        </dgm:presLayoutVars>
      </dgm:prSet>
      <dgm:spPr/>
      <dgm:t>
        <a:bodyPr/>
        <a:lstStyle/>
        <a:p>
          <a:endParaRPr lang="en-US"/>
        </a:p>
      </dgm:t>
    </dgm:pt>
    <dgm:pt modelId="{CD7AE342-C6E7-4E66-A849-4183F67696BE}" type="pres">
      <dgm:prSet presAssocID="{CE0D4F59-5387-4CB8-BDEC-C46EC48E1F24}" presName="hierRoot1" presStyleCnt="0">
        <dgm:presLayoutVars>
          <dgm:hierBranch val="init"/>
        </dgm:presLayoutVars>
      </dgm:prSet>
      <dgm:spPr/>
    </dgm:pt>
    <dgm:pt modelId="{1B3CF252-F2D7-467E-9AD3-22A45105ADA4}" type="pres">
      <dgm:prSet presAssocID="{CE0D4F59-5387-4CB8-BDEC-C46EC48E1F24}" presName="rootComposite1" presStyleCnt="0"/>
      <dgm:spPr/>
    </dgm:pt>
    <dgm:pt modelId="{2FF4AF4A-4F7D-486C-BBF1-E35882CA9856}" type="pres">
      <dgm:prSet presAssocID="{CE0D4F59-5387-4CB8-BDEC-C46EC48E1F24}" presName="rootText1" presStyleLbl="node0" presStyleIdx="0" presStyleCnt="1" custLinFactNeighborX="2268" custLinFactNeighborY="-15646">
        <dgm:presLayoutVars>
          <dgm:chPref val="3"/>
        </dgm:presLayoutVars>
      </dgm:prSet>
      <dgm:spPr/>
      <dgm:t>
        <a:bodyPr/>
        <a:lstStyle/>
        <a:p>
          <a:endParaRPr lang="en-US"/>
        </a:p>
      </dgm:t>
    </dgm:pt>
    <dgm:pt modelId="{5DD2A9FE-A256-416C-90E3-93458CDB9D61}" type="pres">
      <dgm:prSet presAssocID="{CE0D4F59-5387-4CB8-BDEC-C46EC48E1F24}" presName="rootConnector1" presStyleLbl="node1" presStyleIdx="0" presStyleCnt="0"/>
      <dgm:spPr/>
      <dgm:t>
        <a:bodyPr/>
        <a:lstStyle/>
        <a:p>
          <a:endParaRPr lang="en-US"/>
        </a:p>
      </dgm:t>
    </dgm:pt>
    <dgm:pt modelId="{CEF185D7-380F-4EDA-9F1D-0E934224FF70}" type="pres">
      <dgm:prSet presAssocID="{CE0D4F59-5387-4CB8-BDEC-C46EC48E1F24}" presName="hierChild2" presStyleCnt="0"/>
      <dgm:spPr/>
    </dgm:pt>
    <dgm:pt modelId="{8F5C5B19-2082-422D-95CC-C394A4EC88FD}" type="pres">
      <dgm:prSet presAssocID="{85D73981-3F34-449D-8B90-12AF2B323EC2}" presName="Name64" presStyleLbl="parChTrans1D2" presStyleIdx="0" presStyleCnt="2"/>
      <dgm:spPr/>
      <dgm:t>
        <a:bodyPr/>
        <a:lstStyle/>
        <a:p>
          <a:endParaRPr lang="en-US"/>
        </a:p>
      </dgm:t>
    </dgm:pt>
    <dgm:pt modelId="{F715212E-F56F-40A2-9295-EEB7C779E68C}" type="pres">
      <dgm:prSet presAssocID="{C1E02D01-54B1-4359-BE2F-8ED86D66F7EF}" presName="hierRoot2" presStyleCnt="0">
        <dgm:presLayoutVars>
          <dgm:hierBranch val="init"/>
        </dgm:presLayoutVars>
      </dgm:prSet>
      <dgm:spPr/>
    </dgm:pt>
    <dgm:pt modelId="{A8473814-68A2-4768-9677-560702EC1862}" type="pres">
      <dgm:prSet presAssocID="{C1E02D01-54B1-4359-BE2F-8ED86D66F7EF}" presName="rootComposite" presStyleCnt="0"/>
      <dgm:spPr/>
    </dgm:pt>
    <dgm:pt modelId="{45013A94-81F9-42E5-BEBC-EC9E6428D608}" type="pres">
      <dgm:prSet presAssocID="{C1E02D01-54B1-4359-BE2F-8ED86D66F7EF}" presName="rootText" presStyleLbl="node2" presStyleIdx="0" presStyleCnt="2" custLinFactNeighborX="-1713" custLinFactNeighborY="-7971">
        <dgm:presLayoutVars>
          <dgm:chPref val="3"/>
        </dgm:presLayoutVars>
      </dgm:prSet>
      <dgm:spPr/>
      <dgm:t>
        <a:bodyPr/>
        <a:lstStyle/>
        <a:p>
          <a:endParaRPr lang="en-US"/>
        </a:p>
      </dgm:t>
    </dgm:pt>
    <dgm:pt modelId="{6E8FFA85-16F5-43A5-9F86-6DCEB58226CC}" type="pres">
      <dgm:prSet presAssocID="{C1E02D01-54B1-4359-BE2F-8ED86D66F7EF}" presName="rootConnector" presStyleLbl="node2" presStyleIdx="0" presStyleCnt="2"/>
      <dgm:spPr/>
      <dgm:t>
        <a:bodyPr/>
        <a:lstStyle/>
        <a:p>
          <a:endParaRPr lang="en-US"/>
        </a:p>
      </dgm:t>
    </dgm:pt>
    <dgm:pt modelId="{D59E8CED-3EF7-4CCE-BEF2-29E194865E74}" type="pres">
      <dgm:prSet presAssocID="{C1E02D01-54B1-4359-BE2F-8ED86D66F7EF}" presName="hierChild4" presStyleCnt="0"/>
      <dgm:spPr/>
    </dgm:pt>
    <dgm:pt modelId="{E3AF084D-71FA-4961-89C8-7F65D1FB251C}" type="pres">
      <dgm:prSet presAssocID="{C1E02D01-54B1-4359-BE2F-8ED86D66F7EF}" presName="hierChild5" presStyleCnt="0"/>
      <dgm:spPr/>
    </dgm:pt>
    <dgm:pt modelId="{3988A880-6EBF-4F8C-81E9-377EE8F765AC}" type="pres">
      <dgm:prSet presAssocID="{EDE54D5D-8089-4411-A24A-31D4ACC60360}" presName="Name64" presStyleLbl="parChTrans1D2" presStyleIdx="1" presStyleCnt="2"/>
      <dgm:spPr/>
      <dgm:t>
        <a:bodyPr/>
        <a:lstStyle/>
        <a:p>
          <a:endParaRPr lang="en-US"/>
        </a:p>
      </dgm:t>
    </dgm:pt>
    <dgm:pt modelId="{D3529B99-A546-4CD9-8C05-1F80F039C53E}" type="pres">
      <dgm:prSet presAssocID="{8C4D6C18-DD5A-4F00-9089-8855FF0C9148}" presName="hierRoot2" presStyleCnt="0">
        <dgm:presLayoutVars>
          <dgm:hierBranch val="init"/>
        </dgm:presLayoutVars>
      </dgm:prSet>
      <dgm:spPr/>
    </dgm:pt>
    <dgm:pt modelId="{385C0366-B183-4058-8947-38B7CA6A731E}" type="pres">
      <dgm:prSet presAssocID="{8C4D6C18-DD5A-4F00-9089-8855FF0C9148}" presName="rootComposite" presStyleCnt="0"/>
      <dgm:spPr/>
    </dgm:pt>
    <dgm:pt modelId="{901F1472-4736-4C33-9FD9-F691D01930A3}" type="pres">
      <dgm:prSet presAssocID="{8C4D6C18-DD5A-4F00-9089-8855FF0C9148}" presName="rootText" presStyleLbl="node2" presStyleIdx="1" presStyleCnt="2" custLinFactNeighborX="-1714" custLinFactNeighborY="-13481">
        <dgm:presLayoutVars>
          <dgm:chPref val="3"/>
        </dgm:presLayoutVars>
      </dgm:prSet>
      <dgm:spPr/>
      <dgm:t>
        <a:bodyPr/>
        <a:lstStyle/>
        <a:p>
          <a:endParaRPr lang="en-US"/>
        </a:p>
      </dgm:t>
    </dgm:pt>
    <dgm:pt modelId="{68AB9E74-A9B4-4A3F-A534-A39D030241F8}" type="pres">
      <dgm:prSet presAssocID="{8C4D6C18-DD5A-4F00-9089-8855FF0C9148}" presName="rootConnector" presStyleLbl="node2" presStyleIdx="1" presStyleCnt="2"/>
      <dgm:spPr/>
      <dgm:t>
        <a:bodyPr/>
        <a:lstStyle/>
        <a:p>
          <a:endParaRPr lang="en-US"/>
        </a:p>
      </dgm:t>
    </dgm:pt>
    <dgm:pt modelId="{AA6934AB-6546-4FF1-830A-E9211E9CDABE}" type="pres">
      <dgm:prSet presAssocID="{8C4D6C18-DD5A-4F00-9089-8855FF0C9148}" presName="hierChild4" presStyleCnt="0"/>
      <dgm:spPr/>
    </dgm:pt>
    <dgm:pt modelId="{E419F208-D560-4C23-ABB6-5EE48E6ADFDE}" type="pres">
      <dgm:prSet presAssocID="{8C4D6C18-DD5A-4F00-9089-8855FF0C9148}" presName="hierChild5" presStyleCnt="0"/>
      <dgm:spPr/>
    </dgm:pt>
    <dgm:pt modelId="{415FF015-9998-4E01-A9E4-88FBF7E847EF}" type="pres">
      <dgm:prSet presAssocID="{CE0D4F59-5387-4CB8-BDEC-C46EC48E1F24}" presName="hierChild3" presStyleCnt="0"/>
      <dgm:spPr/>
    </dgm:pt>
  </dgm:ptLst>
  <dgm:cxnLst>
    <dgm:cxn modelId="{9902BB2B-A40F-42F7-94B3-3EA7223BD803}" srcId="{CE0D4F59-5387-4CB8-BDEC-C46EC48E1F24}" destId="{8C4D6C18-DD5A-4F00-9089-8855FF0C9148}" srcOrd="1" destOrd="0" parTransId="{EDE54D5D-8089-4411-A24A-31D4ACC60360}" sibTransId="{D8183680-96EF-4ED1-B24D-2AFF62582B5F}"/>
    <dgm:cxn modelId="{8E57E42C-697B-4991-8FA9-A9F342938C19}" type="presOf" srcId="{8C4D6C18-DD5A-4F00-9089-8855FF0C9148}" destId="{901F1472-4736-4C33-9FD9-F691D01930A3}" srcOrd="0" destOrd="0" presId="urn:microsoft.com/office/officeart/2009/3/layout/HorizontalOrganizationChart"/>
    <dgm:cxn modelId="{22DD0B96-363F-4AA7-AF1D-8685280FE291}" type="presOf" srcId="{C1E02D01-54B1-4359-BE2F-8ED86D66F7EF}" destId="{45013A94-81F9-42E5-BEBC-EC9E6428D608}" srcOrd="0" destOrd="0" presId="urn:microsoft.com/office/officeart/2009/3/layout/HorizontalOrganizationChart"/>
    <dgm:cxn modelId="{6373ED00-A8CA-4DF0-ADBC-AB79A75B2891}" type="presOf" srcId="{CE0D4F59-5387-4CB8-BDEC-C46EC48E1F24}" destId="{5DD2A9FE-A256-416C-90E3-93458CDB9D61}" srcOrd="1" destOrd="0" presId="urn:microsoft.com/office/officeart/2009/3/layout/HorizontalOrganizationChart"/>
    <dgm:cxn modelId="{5E93C83E-9947-4099-A764-E46533E5486D}" type="presOf" srcId="{CE0D4F59-5387-4CB8-BDEC-C46EC48E1F24}" destId="{2FF4AF4A-4F7D-486C-BBF1-E35882CA9856}" srcOrd="0" destOrd="0" presId="urn:microsoft.com/office/officeart/2009/3/layout/HorizontalOrganizationChart"/>
    <dgm:cxn modelId="{6D908D78-8214-4828-9C59-1A6BB8EF930F}" type="presOf" srcId="{8C4D6C18-DD5A-4F00-9089-8855FF0C9148}" destId="{68AB9E74-A9B4-4A3F-A534-A39D030241F8}" srcOrd="1" destOrd="0" presId="urn:microsoft.com/office/officeart/2009/3/layout/HorizontalOrganizationChart"/>
    <dgm:cxn modelId="{C8F9153D-00B1-44C0-86BF-3D31C853AF92}" type="presOf" srcId="{EDE54D5D-8089-4411-A24A-31D4ACC60360}" destId="{3988A880-6EBF-4F8C-81E9-377EE8F765AC}" srcOrd="0" destOrd="0" presId="urn:microsoft.com/office/officeart/2009/3/layout/HorizontalOrganizationChart"/>
    <dgm:cxn modelId="{2062DFF1-52C5-4E8D-B145-CE6BD702AD32}" type="presOf" srcId="{85D73981-3F34-449D-8B90-12AF2B323EC2}" destId="{8F5C5B19-2082-422D-95CC-C394A4EC88FD}" srcOrd="0" destOrd="0" presId="urn:microsoft.com/office/officeart/2009/3/layout/HorizontalOrganizationChart"/>
    <dgm:cxn modelId="{CEB9BB13-DE36-48F9-8B3E-C95450CE39D5}" type="presOf" srcId="{E0E5C493-6047-4874-B947-E444A9F96063}" destId="{AAD971AF-0320-4F8D-BCB1-D0CE18D4B2AA}" srcOrd="0" destOrd="0" presId="urn:microsoft.com/office/officeart/2009/3/layout/HorizontalOrganizationChart"/>
    <dgm:cxn modelId="{AFBF4D5F-F7B8-4F76-A140-B4F98DF04254}" srcId="{E0E5C493-6047-4874-B947-E444A9F96063}" destId="{CE0D4F59-5387-4CB8-BDEC-C46EC48E1F24}" srcOrd="0" destOrd="0" parTransId="{8EBD2F62-A183-4D59-B870-B1D27BEBA663}" sibTransId="{942B6DBE-E57C-4FB4-8240-1A538D724A3F}"/>
    <dgm:cxn modelId="{601FAE52-4983-407D-8819-6E1692CEC953}" srcId="{CE0D4F59-5387-4CB8-BDEC-C46EC48E1F24}" destId="{C1E02D01-54B1-4359-BE2F-8ED86D66F7EF}" srcOrd="0" destOrd="0" parTransId="{85D73981-3F34-449D-8B90-12AF2B323EC2}" sibTransId="{20EBDA8A-28A0-474C-9731-7E4AFD0CAB1B}"/>
    <dgm:cxn modelId="{EB3FED75-C966-48F3-AE4F-F1870CD43D17}" type="presOf" srcId="{C1E02D01-54B1-4359-BE2F-8ED86D66F7EF}" destId="{6E8FFA85-16F5-43A5-9F86-6DCEB58226CC}" srcOrd="1" destOrd="0" presId="urn:microsoft.com/office/officeart/2009/3/layout/HorizontalOrganizationChart"/>
    <dgm:cxn modelId="{14312F65-51FD-4C9F-BA56-2576237E8B58}" type="presParOf" srcId="{AAD971AF-0320-4F8D-BCB1-D0CE18D4B2AA}" destId="{CD7AE342-C6E7-4E66-A849-4183F67696BE}" srcOrd="0" destOrd="0" presId="urn:microsoft.com/office/officeart/2009/3/layout/HorizontalOrganizationChart"/>
    <dgm:cxn modelId="{44E4A7B6-B01B-4E08-9A92-E692D9C3945A}" type="presParOf" srcId="{CD7AE342-C6E7-4E66-A849-4183F67696BE}" destId="{1B3CF252-F2D7-467E-9AD3-22A45105ADA4}" srcOrd="0" destOrd="0" presId="urn:microsoft.com/office/officeart/2009/3/layout/HorizontalOrganizationChart"/>
    <dgm:cxn modelId="{0F82B9B0-7099-4FC4-BF4F-37E216894211}" type="presParOf" srcId="{1B3CF252-F2D7-467E-9AD3-22A45105ADA4}" destId="{2FF4AF4A-4F7D-486C-BBF1-E35882CA9856}" srcOrd="0" destOrd="0" presId="urn:microsoft.com/office/officeart/2009/3/layout/HorizontalOrganizationChart"/>
    <dgm:cxn modelId="{3FD0A193-4AC0-4AA2-8711-DAD6F9F1EF3A}" type="presParOf" srcId="{1B3CF252-F2D7-467E-9AD3-22A45105ADA4}" destId="{5DD2A9FE-A256-416C-90E3-93458CDB9D61}" srcOrd="1" destOrd="0" presId="urn:microsoft.com/office/officeart/2009/3/layout/HorizontalOrganizationChart"/>
    <dgm:cxn modelId="{7E2718A8-98C4-4703-85D5-4B86F88FF99C}" type="presParOf" srcId="{CD7AE342-C6E7-4E66-A849-4183F67696BE}" destId="{CEF185D7-380F-4EDA-9F1D-0E934224FF70}" srcOrd="1" destOrd="0" presId="urn:microsoft.com/office/officeart/2009/3/layout/HorizontalOrganizationChart"/>
    <dgm:cxn modelId="{C8D352C1-12A2-40D6-A8A2-6CF8936AE37C}" type="presParOf" srcId="{CEF185D7-380F-4EDA-9F1D-0E934224FF70}" destId="{8F5C5B19-2082-422D-95CC-C394A4EC88FD}" srcOrd="0" destOrd="0" presId="urn:microsoft.com/office/officeart/2009/3/layout/HorizontalOrganizationChart"/>
    <dgm:cxn modelId="{48955E1B-F7F4-4504-8632-1A27161CDB43}" type="presParOf" srcId="{CEF185D7-380F-4EDA-9F1D-0E934224FF70}" destId="{F715212E-F56F-40A2-9295-EEB7C779E68C}" srcOrd="1" destOrd="0" presId="urn:microsoft.com/office/officeart/2009/3/layout/HorizontalOrganizationChart"/>
    <dgm:cxn modelId="{6C8DAB80-5710-4FB6-85FE-E824938F84B5}" type="presParOf" srcId="{F715212E-F56F-40A2-9295-EEB7C779E68C}" destId="{A8473814-68A2-4768-9677-560702EC1862}" srcOrd="0" destOrd="0" presId="urn:microsoft.com/office/officeart/2009/3/layout/HorizontalOrganizationChart"/>
    <dgm:cxn modelId="{D5C017A1-31AE-41E2-8503-7C4B03F6092C}" type="presParOf" srcId="{A8473814-68A2-4768-9677-560702EC1862}" destId="{45013A94-81F9-42E5-BEBC-EC9E6428D608}" srcOrd="0" destOrd="0" presId="urn:microsoft.com/office/officeart/2009/3/layout/HorizontalOrganizationChart"/>
    <dgm:cxn modelId="{EA5A7348-9B6F-409A-B08D-AA44E138573E}" type="presParOf" srcId="{A8473814-68A2-4768-9677-560702EC1862}" destId="{6E8FFA85-16F5-43A5-9F86-6DCEB58226CC}" srcOrd="1" destOrd="0" presId="urn:microsoft.com/office/officeart/2009/3/layout/HorizontalOrganizationChart"/>
    <dgm:cxn modelId="{CF913CD5-535D-40B0-A2C4-1C75B7321D36}" type="presParOf" srcId="{F715212E-F56F-40A2-9295-EEB7C779E68C}" destId="{D59E8CED-3EF7-4CCE-BEF2-29E194865E74}" srcOrd="1" destOrd="0" presId="urn:microsoft.com/office/officeart/2009/3/layout/HorizontalOrganizationChart"/>
    <dgm:cxn modelId="{98E806A4-EE9B-49BA-AC95-FC3AEAA3FAA3}" type="presParOf" srcId="{F715212E-F56F-40A2-9295-EEB7C779E68C}" destId="{E3AF084D-71FA-4961-89C8-7F65D1FB251C}" srcOrd="2" destOrd="0" presId="urn:microsoft.com/office/officeart/2009/3/layout/HorizontalOrganizationChart"/>
    <dgm:cxn modelId="{D5198F94-C9A2-47B9-A696-A26226BCAE8A}" type="presParOf" srcId="{CEF185D7-380F-4EDA-9F1D-0E934224FF70}" destId="{3988A880-6EBF-4F8C-81E9-377EE8F765AC}" srcOrd="2" destOrd="0" presId="urn:microsoft.com/office/officeart/2009/3/layout/HorizontalOrganizationChart"/>
    <dgm:cxn modelId="{8C6B11A1-D400-44F4-AEFC-1C1AC957CF33}" type="presParOf" srcId="{CEF185D7-380F-4EDA-9F1D-0E934224FF70}" destId="{D3529B99-A546-4CD9-8C05-1F80F039C53E}" srcOrd="3" destOrd="0" presId="urn:microsoft.com/office/officeart/2009/3/layout/HorizontalOrganizationChart"/>
    <dgm:cxn modelId="{7AB380E1-5F37-4AE9-AFEF-8346619561FE}" type="presParOf" srcId="{D3529B99-A546-4CD9-8C05-1F80F039C53E}" destId="{385C0366-B183-4058-8947-38B7CA6A731E}" srcOrd="0" destOrd="0" presId="urn:microsoft.com/office/officeart/2009/3/layout/HorizontalOrganizationChart"/>
    <dgm:cxn modelId="{5EB04EEF-893C-4A65-928A-4BAEA8C44298}" type="presParOf" srcId="{385C0366-B183-4058-8947-38B7CA6A731E}" destId="{901F1472-4736-4C33-9FD9-F691D01930A3}" srcOrd="0" destOrd="0" presId="urn:microsoft.com/office/officeart/2009/3/layout/HorizontalOrganizationChart"/>
    <dgm:cxn modelId="{6C6B914B-12CF-4C72-8B73-910CE7232E4B}" type="presParOf" srcId="{385C0366-B183-4058-8947-38B7CA6A731E}" destId="{68AB9E74-A9B4-4A3F-A534-A39D030241F8}" srcOrd="1" destOrd="0" presId="urn:microsoft.com/office/officeart/2009/3/layout/HorizontalOrganizationChart"/>
    <dgm:cxn modelId="{32875AD9-43E1-4E57-82E3-F91403F8795B}" type="presParOf" srcId="{D3529B99-A546-4CD9-8C05-1F80F039C53E}" destId="{AA6934AB-6546-4FF1-830A-E9211E9CDABE}" srcOrd="1" destOrd="0" presId="urn:microsoft.com/office/officeart/2009/3/layout/HorizontalOrganizationChart"/>
    <dgm:cxn modelId="{A228BF26-1094-4F85-9E15-B4030447086F}" type="presParOf" srcId="{D3529B99-A546-4CD9-8C05-1F80F039C53E}" destId="{E419F208-D560-4C23-ABB6-5EE48E6ADFDE}" srcOrd="2" destOrd="0" presId="urn:microsoft.com/office/officeart/2009/3/layout/HorizontalOrganizationChart"/>
    <dgm:cxn modelId="{10725181-84D2-4629-AA45-78435FD82EE7}" type="presParOf" srcId="{CD7AE342-C6E7-4E66-A849-4183F67696BE}" destId="{415FF015-9998-4E01-A9E4-88FBF7E847EF}"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8A880-6EBF-4F8C-81E9-377EE8F765AC}">
      <dsp:nvSpPr>
        <dsp:cNvPr id="0" name=""/>
        <dsp:cNvSpPr/>
      </dsp:nvSpPr>
      <dsp:spPr>
        <a:xfrm>
          <a:off x="3955204" y="1327800"/>
          <a:ext cx="618843" cy="856148"/>
        </a:xfrm>
        <a:custGeom>
          <a:avLst/>
          <a:gdLst/>
          <a:ahLst/>
          <a:cxnLst/>
          <a:rect l="0" t="0" r="0" b="0"/>
          <a:pathLst>
            <a:path>
              <a:moveTo>
                <a:pt x="0" y="0"/>
              </a:moveTo>
              <a:lnTo>
                <a:pt x="232501" y="0"/>
              </a:lnTo>
              <a:lnTo>
                <a:pt x="232501" y="856148"/>
              </a:lnTo>
              <a:lnTo>
                <a:pt x="618843" y="856148"/>
              </a:lnTo>
            </a:path>
          </a:pathLst>
        </a:custGeom>
        <a:noFill/>
        <a:ln w="15875"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5C5B19-2082-422D-95CC-C394A4EC88FD}">
      <dsp:nvSpPr>
        <dsp:cNvPr id="0" name=""/>
        <dsp:cNvSpPr/>
      </dsp:nvSpPr>
      <dsp:spPr>
        <a:xfrm>
          <a:off x="3955204" y="589172"/>
          <a:ext cx="618882" cy="738627"/>
        </a:xfrm>
        <a:custGeom>
          <a:avLst/>
          <a:gdLst/>
          <a:ahLst/>
          <a:cxnLst/>
          <a:rect l="0" t="0" r="0" b="0"/>
          <a:pathLst>
            <a:path>
              <a:moveTo>
                <a:pt x="0" y="738627"/>
              </a:moveTo>
              <a:lnTo>
                <a:pt x="232539" y="738627"/>
              </a:lnTo>
              <a:lnTo>
                <a:pt x="232539" y="0"/>
              </a:lnTo>
              <a:lnTo>
                <a:pt x="618882" y="0"/>
              </a:lnTo>
            </a:path>
          </a:pathLst>
        </a:custGeom>
        <a:noFill/>
        <a:ln w="15875"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F4AF4A-4F7D-486C-BBF1-E35882CA9856}">
      <dsp:nvSpPr>
        <dsp:cNvPr id="0" name=""/>
        <dsp:cNvSpPr/>
      </dsp:nvSpPr>
      <dsp:spPr>
        <a:xfrm>
          <a:off x="91776" y="738627"/>
          <a:ext cx="3863427" cy="1178345"/>
        </a:xfrm>
        <a:prstGeom prst="rect">
          <a:avLst/>
        </a:prstGeom>
        <a:solidFill>
          <a:schemeClr val="tx1">
            <a:lumMod val="65000"/>
            <a:lumOff val="35000"/>
          </a:schemeClr>
        </a:solidFill>
        <a:ln w="15875" cap="flat" cmpd="sng" algn="ctr">
          <a:no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err="1">
              <a:latin typeface="Calibri" panose="020F0502020204030204" pitchFamily="34" charset="0"/>
              <a:cs typeface="Calibri" panose="020F0502020204030204" pitchFamily="34" charset="0"/>
            </a:rPr>
            <a:t>Pesticiden</a:t>
          </a:r>
          <a:endParaRPr lang="en-US" sz="2200" b="1" kern="1200" dirty="0">
            <a:latin typeface="Calibri" panose="020F0502020204030204" pitchFamily="34" charset="0"/>
            <a:cs typeface="Calibri" panose="020F0502020204030204" pitchFamily="34" charset="0"/>
          </a:endParaRPr>
        </a:p>
      </dsp:txBody>
      <dsp:txXfrm>
        <a:off x="91776" y="738627"/>
        <a:ext cx="3863427" cy="1178345"/>
      </dsp:txXfrm>
    </dsp:sp>
    <dsp:sp modelId="{45013A94-81F9-42E5-BEBC-EC9E6428D608}">
      <dsp:nvSpPr>
        <dsp:cNvPr id="0" name=""/>
        <dsp:cNvSpPr/>
      </dsp:nvSpPr>
      <dsp:spPr>
        <a:xfrm>
          <a:off x="4574086" y="0"/>
          <a:ext cx="3863427" cy="1178345"/>
        </a:xfrm>
        <a:prstGeom prst="rect">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err="1">
              <a:latin typeface="Calibri" panose="020F0502020204030204" pitchFamily="34" charset="0"/>
              <a:cs typeface="Calibri" panose="020F0502020204030204" pitchFamily="34" charset="0"/>
            </a:rPr>
            <a:t>Gewasbeschermingsmiddelen</a:t>
          </a:r>
          <a:endParaRPr lang="en-US" sz="2200" kern="1200" dirty="0">
            <a:latin typeface="Calibri" panose="020F0502020204030204" pitchFamily="34" charset="0"/>
            <a:cs typeface="Calibri" panose="020F0502020204030204" pitchFamily="34" charset="0"/>
          </a:endParaRPr>
        </a:p>
      </dsp:txBody>
      <dsp:txXfrm>
        <a:off x="4574086" y="0"/>
        <a:ext cx="3863427" cy="1178345"/>
      </dsp:txXfrm>
    </dsp:sp>
    <dsp:sp modelId="{901F1472-4736-4C33-9FD9-F691D01930A3}">
      <dsp:nvSpPr>
        <dsp:cNvPr id="0" name=""/>
        <dsp:cNvSpPr/>
      </dsp:nvSpPr>
      <dsp:spPr>
        <a:xfrm>
          <a:off x="4574048" y="1594775"/>
          <a:ext cx="3863427" cy="1178345"/>
        </a:xfrm>
        <a:prstGeom prst="rect">
          <a:avLst/>
        </a:prstGeom>
        <a:solidFill>
          <a:schemeClr val="accent6">
            <a:shade val="80000"/>
            <a:hueOff val="0"/>
            <a:satOff val="0"/>
            <a:lumOff val="0"/>
            <a:alphaOff val="0"/>
          </a:schemeClr>
        </a:solidFill>
        <a:ln w="15875"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err="1">
              <a:solidFill>
                <a:schemeClr val="bg1"/>
              </a:solidFill>
              <a:latin typeface="Calibri" panose="020F0502020204030204" pitchFamily="34" charset="0"/>
              <a:cs typeface="Calibri" panose="020F0502020204030204" pitchFamily="34" charset="0"/>
            </a:rPr>
            <a:t>Biociden</a:t>
          </a:r>
          <a:endParaRPr lang="en-US" sz="2200" b="1" kern="1200" dirty="0">
            <a:solidFill>
              <a:schemeClr val="bg1"/>
            </a:solidFill>
            <a:latin typeface="Calibri" panose="020F0502020204030204" pitchFamily="34" charset="0"/>
            <a:cs typeface="Calibri" panose="020F0502020204030204" pitchFamily="34" charset="0"/>
          </a:endParaRPr>
        </a:p>
      </dsp:txBody>
      <dsp:txXfrm>
        <a:off x="4574048" y="1594775"/>
        <a:ext cx="3863427" cy="11783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8A880-6EBF-4F8C-81E9-377EE8F765AC}">
      <dsp:nvSpPr>
        <dsp:cNvPr id="0" name=""/>
        <dsp:cNvSpPr/>
      </dsp:nvSpPr>
      <dsp:spPr>
        <a:xfrm>
          <a:off x="3955204" y="1327800"/>
          <a:ext cx="618843" cy="856148"/>
        </a:xfrm>
        <a:custGeom>
          <a:avLst/>
          <a:gdLst/>
          <a:ahLst/>
          <a:cxnLst/>
          <a:rect l="0" t="0" r="0" b="0"/>
          <a:pathLst>
            <a:path>
              <a:moveTo>
                <a:pt x="0" y="0"/>
              </a:moveTo>
              <a:lnTo>
                <a:pt x="232501" y="0"/>
              </a:lnTo>
              <a:lnTo>
                <a:pt x="232501" y="856148"/>
              </a:lnTo>
              <a:lnTo>
                <a:pt x="618843" y="856148"/>
              </a:lnTo>
            </a:path>
          </a:pathLst>
        </a:custGeom>
        <a:noFill/>
        <a:ln w="15875"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5C5B19-2082-422D-95CC-C394A4EC88FD}">
      <dsp:nvSpPr>
        <dsp:cNvPr id="0" name=""/>
        <dsp:cNvSpPr/>
      </dsp:nvSpPr>
      <dsp:spPr>
        <a:xfrm>
          <a:off x="3955204" y="589172"/>
          <a:ext cx="618882" cy="738627"/>
        </a:xfrm>
        <a:custGeom>
          <a:avLst/>
          <a:gdLst/>
          <a:ahLst/>
          <a:cxnLst/>
          <a:rect l="0" t="0" r="0" b="0"/>
          <a:pathLst>
            <a:path>
              <a:moveTo>
                <a:pt x="0" y="738627"/>
              </a:moveTo>
              <a:lnTo>
                <a:pt x="232539" y="738627"/>
              </a:lnTo>
              <a:lnTo>
                <a:pt x="232539" y="0"/>
              </a:lnTo>
              <a:lnTo>
                <a:pt x="618882" y="0"/>
              </a:lnTo>
            </a:path>
          </a:pathLst>
        </a:custGeom>
        <a:noFill/>
        <a:ln w="15875"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F4AF4A-4F7D-486C-BBF1-E35882CA9856}">
      <dsp:nvSpPr>
        <dsp:cNvPr id="0" name=""/>
        <dsp:cNvSpPr/>
      </dsp:nvSpPr>
      <dsp:spPr>
        <a:xfrm>
          <a:off x="91776" y="738627"/>
          <a:ext cx="3863427" cy="1178345"/>
        </a:xfrm>
        <a:prstGeom prst="rect">
          <a:avLst/>
        </a:prstGeom>
        <a:solidFill>
          <a:schemeClr val="tx1">
            <a:lumMod val="65000"/>
            <a:lumOff val="35000"/>
          </a:schemeClr>
        </a:solidFill>
        <a:ln w="15875" cap="flat" cmpd="sng" algn="ctr">
          <a:no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latin typeface="Calibri" panose="020F0502020204030204" pitchFamily="34" charset="0"/>
              <a:cs typeface="Calibri" panose="020F0502020204030204" pitchFamily="34" charset="0"/>
            </a:rPr>
            <a:t>Pesticide</a:t>
          </a:r>
          <a:endParaRPr lang="en-US" sz="2200" b="1" kern="1200" dirty="0">
            <a:latin typeface="Calibri" panose="020F0502020204030204" pitchFamily="34" charset="0"/>
            <a:cs typeface="Calibri" panose="020F0502020204030204" pitchFamily="34" charset="0"/>
          </a:endParaRPr>
        </a:p>
      </dsp:txBody>
      <dsp:txXfrm>
        <a:off x="91776" y="738627"/>
        <a:ext cx="3863427" cy="1178345"/>
      </dsp:txXfrm>
    </dsp:sp>
    <dsp:sp modelId="{45013A94-81F9-42E5-BEBC-EC9E6428D608}">
      <dsp:nvSpPr>
        <dsp:cNvPr id="0" name=""/>
        <dsp:cNvSpPr/>
      </dsp:nvSpPr>
      <dsp:spPr>
        <a:xfrm>
          <a:off x="4574086" y="0"/>
          <a:ext cx="3863427" cy="1178345"/>
        </a:xfrm>
        <a:prstGeom prst="rect">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nl-BE" sz="2200" b="1" kern="1200" dirty="0" err="1" smtClean="0">
              <a:latin typeface="Calibri" panose="020F0502020204030204" pitchFamily="34" charset="0"/>
            </a:rPr>
            <a:t>Usage</a:t>
          </a:r>
          <a:r>
            <a:rPr lang="nl-BE" sz="2200" b="1" kern="1200" dirty="0" smtClean="0">
              <a:latin typeface="Calibri" panose="020F0502020204030204" pitchFamily="34" charset="0"/>
            </a:rPr>
            <a:t> </a:t>
          </a:r>
          <a:r>
            <a:rPr lang="nl-BE" sz="2200" b="1" kern="1200" dirty="0" err="1" smtClean="0">
              <a:latin typeface="Calibri" panose="020F0502020204030204" pitchFamily="34" charset="0"/>
            </a:rPr>
            <a:t>agricole</a:t>
          </a:r>
          <a:endParaRPr lang="en-US" sz="2200" kern="1200" dirty="0">
            <a:latin typeface="Calibri" panose="020F0502020204030204" pitchFamily="34" charset="0"/>
            <a:cs typeface="Calibri" panose="020F0502020204030204" pitchFamily="34" charset="0"/>
          </a:endParaRPr>
        </a:p>
      </dsp:txBody>
      <dsp:txXfrm>
        <a:off x="4574086" y="0"/>
        <a:ext cx="3863427" cy="1178345"/>
      </dsp:txXfrm>
    </dsp:sp>
    <dsp:sp modelId="{901F1472-4736-4C33-9FD9-F691D01930A3}">
      <dsp:nvSpPr>
        <dsp:cNvPr id="0" name=""/>
        <dsp:cNvSpPr/>
      </dsp:nvSpPr>
      <dsp:spPr>
        <a:xfrm>
          <a:off x="4574048" y="1594775"/>
          <a:ext cx="3863427" cy="1178345"/>
        </a:xfrm>
        <a:prstGeom prst="rect">
          <a:avLst/>
        </a:prstGeom>
        <a:solidFill>
          <a:schemeClr val="accent6">
            <a:shade val="80000"/>
            <a:hueOff val="0"/>
            <a:satOff val="0"/>
            <a:lumOff val="0"/>
            <a:alphaOff val="0"/>
          </a:schemeClr>
        </a:solidFill>
        <a:ln w="15875"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1"/>
              </a:solidFill>
              <a:latin typeface="Calibri" panose="020F0502020204030204" pitchFamily="34" charset="0"/>
              <a:cs typeface="Calibri" panose="020F0502020204030204" pitchFamily="34" charset="0"/>
            </a:rPr>
            <a:t>Biocides</a:t>
          </a:r>
          <a:endParaRPr lang="en-US" sz="2200" b="1" kern="1200" dirty="0">
            <a:solidFill>
              <a:schemeClr val="bg1"/>
            </a:solidFill>
            <a:latin typeface="Calibri" panose="020F0502020204030204" pitchFamily="34" charset="0"/>
            <a:cs typeface="Calibri" panose="020F0502020204030204" pitchFamily="34" charset="0"/>
          </a:endParaRPr>
        </a:p>
      </dsp:txBody>
      <dsp:txXfrm>
        <a:off x="4574048" y="1594775"/>
        <a:ext cx="3863427" cy="1178345"/>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2.tif"/><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4.jpeg"/><Relationship Id="rId11" Type="http://schemas.openxmlformats.org/officeDocument/2006/relationships/image" Target="../media/image9.jpg"/><Relationship Id="rId5" Type="http://schemas.openxmlformats.org/officeDocument/2006/relationships/image" Target="../media/image3.jpe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118495" y="7866"/>
            <a:ext cx="3360236" cy="3592447"/>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629640" y="7866"/>
            <a:ext cx="4719489" cy="3592447"/>
          </a:xfrm>
          <a:prstGeom prst="rect">
            <a:avLst/>
          </a:prstGeom>
        </p:spPr>
      </p:pic>
      <p:sp>
        <p:nvSpPr>
          <p:cNvPr id="14" name="TextBox 13"/>
          <p:cNvSpPr txBox="1"/>
          <p:nvPr userDrawn="1"/>
        </p:nvSpPr>
        <p:spPr>
          <a:xfrm>
            <a:off x="9828913" y="1431712"/>
            <a:ext cx="2127564" cy="707886"/>
          </a:xfrm>
          <a:prstGeom prst="rect">
            <a:avLst/>
          </a:prstGeom>
          <a:noFill/>
        </p:spPr>
        <p:txBody>
          <a:bodyPr wrap="square" rtlCol="0">
            <a:spAutoFit/>
          </a:bodyPr>
          <a:lstStyle/>
          <a:p>
            <a:r>
              <a:rPr lang="fr-BE" sz="1000" noProof="0" dirty="0" smtClean="0"/>
              <a:t>Avec</a:t>
            </a:r>
            <a:r>
              <a:rPr lang="fr-BE" sz="1000" baseline="0" noProof="0" dirty="0" smtClean="0"/>
              <a:t> le soutien du Fonds européen de Développement Régional </a:t>
            </a:r>
            <a:r>
              <a:rPr lang="nl-BE" sz="1000" baseline="0" noProof="0" dirty="0" smtClean="0"/>
              <a:t/>
            </a:r>
            <a:br>
              <a:rPr lang="nl-BE" sz="1000" baseline="0" noProof="0" dirty="0" smtClean="0"/>
            </a:br>
            <a:r>
              <a:rPr lang="nl-BE" sz="1000" baseline="0" dirty="0" smtClean="0">
                <a:solidFill>
                  <a:schemeClr val="accent4">
                    <a:lumMod val="75000"/>
                  </a:schemeClr>
                </a:solidFill>
              </a:rPr>
              <a:t>Met de steun van het Europees Fonds voor Regionale Ontwikkeling</a:t>
            </a:r>
            <a:endParaRPr lang="nl-BE" sz="1000" dirty="0">
              <a:solidFill>
                <a:schemeClr val="accent4">
                  <a:lumMod val="75000"/>
                </a:schemeClr>
              </a:solidFill>
            </a:endParaRPr>
          </a:p>
        </p:txBody>
      </p:sp>
      <p:cxnSp>
        <p:nvCxnSpPr>
          <p:cNvPr id="15" name="Straight Connector 14"/>
          <p:cNvCxnSpPr/>
          <p:nvPr userDrawn="1"/>
        </p:nvCxnSpPr>
        <p:spPr>
          <a:xfrm>
            <a:off x="1629639" y="3684760"/>
            <a:ext cx="10429580" cy="0"/>
          </a:xfrm>
          <a:prstGeom prst="line">
            <a:avLst/>
          </a:prstGeom>
          <a:ln w="28575">
            <a:solidFill>
              <a:srgbClr val="FFC608"/>
            </a:solidFill>
          </a:ln>
        </p:spPr>
        <p:style>
          <a:lnRef idx="1">
            <a:schemeClr val="accent1"/>
          </a:lnRef>
          <a:fillRef idx="0">
            <a:schemeClr val="accent1"/>
          </a:fillRef>
          <a:effectRef idx="0">
            <a:schemeClr val="accent1"/>
          </a:effectRef>
          <a:fontRef idx="minor">
            <a:schemeClr val="tx1"/>
          </a:fontRef>
        </p:style>
      </p:cxnSp>
      <p:sp>
        <p:nvSpPr>
          <p:cNvPr id="26" name="Title 1"/>
          <p:cNvSpPr>
            <a:spLocks noGrp="1"/>
          </p:cNvSpPr>
          <p:nvPr>
            <p:ph type="ctrTitle"/>
          </p:nvPr>
        </p:nvSpPr>
        <p:spPr>
          <a:xfrm>
            <a:off x="1621537" y="3693814"/>
            <a:ext cx="10437681" cy="1439502"/>
          </a:xfrm>
          <a:ln w="28575">
            <a:noFill/>
          </a:ln>
        </p:spPr>
        <p:txBody>
          <a:bodyPr/>
          <a:lstStyle>
            <a:lvl1pPr>
              <a:defRPr sz="4400" baseline="0">
                <a:solidFill>
                  <a:schemeClr val="tx1"/>
                </a:solidFill>
              </a:defRPr>
            </a:lvl1pPr>
          </a:lstStyle>
          <a:p>
            <a:r>
              <a:rPr lang="en-US" smtClean="0"/>
              <a:t>Click to edit Master title style</a:t>
            </a:r>
            <a:endParaRPr lang="en-US" dirty="0"/>
          </a:p>
        </p:txBody>
      </p:sp>
      <p:sp>
        <p:nvSpPr>
          <p:cNvPr id="27" name="Subtitle 2"/>
          <p:cNvSpPr>
            <a:spLocks noGrp="1"/>
          </p:cNvSpPr>
          <p:nvPr>
            <p:ph type="subTitle" idx="1"/>
          </p:nvPr>
        </p:nvSpPr>
        <p:spPr>
          <a:xfrm>
            <a:off x="1612483" y="5262590"/>
            <a:ext cx="10446735" cy="949569"/>
          </a:xfrm>
          <a:ln>
            <a:noFill/>
          </a:ln>
        </p:spPr>
        <p:txBody>
          <a:bodyPr>
            <a:normAutofit/>
          </a:bodyPr>
          <a:lstStyle>
            <a:lvl1pPr marL="0" indent="0" algn="l">
              <a:buNone/>
              <a:defRPr sz="2400" baseline="0">
                <a:solidFill>
                  <a:schemeClr val="tx1">
                    <a:lumMod val="5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8" name="Footer Placeholder 4"/>
          <p:cNvSpPr>
            <a:spLocks noGrp="1"/>
          </p:cNvSpPr>
          <p:nvPr>
            <p:ph type="ftr" sz="quarter" idx="3"/>
          </p:nvPr>
        </p:nvSpPr>
        <p:spPr>
          <a:xfrm>
            <a:off x="1629637" y="6553200"/>
            <a:ext cx="10429581" cy="228600"/>
          </a:xfrm>
          <a:prstGeom prst="rect">
            <a:avLst/>
          </a:prstGeom>
        </p:spPr>
        <p:txBody>
          <a:bodyPr vert="horz" lIns="91440" tIns="45720" rIns="91440" bIns="45720" rtlCol="0" anchor="ctr"/>
          <a:lstStyle>
            <a:lvl1pPr algn="l">
              <a:defRPr sz="1200">
                <a:solidFill>
                  <a:schemeClr val="tx1"/>
                </a:solidFill>
              </a:defRPr>
            </a:lvl1pPr>
          </a:lstStyle>
          <a:p>
            <a:r>
              <a:rPr lang="en-US" smtClean="0"/>
              <a:t>https://www.interreg-duratex.eu</a:t>
            </a:r>
            <a:endParaRPr lang="en-US" dirty="0"/>
          </a:p>
        </p:txBody>
      </p:sp>
      <p:pic>
        <p:nvPicPr>
          <p:cNvPr id="29" name="Picture 2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77764" y="311819"/>
            <a:ext cx="2075692" cy="1036322"/>
          </a:xfrm>
          <a:prstGeom prst="rect">
            <a:avLst/>
          </a:prstGeom>
        </p:spPr>
      </p:pic>
      <p:grpSp>
        <p:nvGrpSpPr>
          <p:cNvPr id="43" name="Group 42"/>
          <p:cNvGrpSpPr/>
          <p:nvPr userDrawn="1"/>
        </p:nvGrpSpPr>
        <p:grpSpPr>
          <a:xfrm>
            <a:off x="-7709" y="0"/>
            <a:ext cx="1104523" cy="6858000"/>
            <a:chOff x="3873" y="0"/>
            <a:chExt cx="1104523" cy="6858000"/>
          </a:xfrm>
        </p:grpSpPr>
        <p:sp>
          <p:nvSpPr>
            <p:cNvPr id="44" name="Rectangle 43"/>
            <p:cNvSpPr/>
            <p:nvPr userDrawn="1"/>
          </p:nvSpPr>
          <p:spPr>
            <a:xfrm>
              <a:off x="3873" y="0"/>
              <a:ext cx="1104523" cy="6858000"/>
            </a:xfrm>
            <a:prstGeom prst="rect">
              <a:avLst/>
            </a:prstGeom>
            <a:solidFill>
              <a:srgbClr val="FFC608"/>
            </a:soli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pic>
          <p:nvPicPr>
            <p:cNvPr id="45" name="Picture 4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30971" y="908561"/>
              <a:ext cx="393249" cy="543304"/>
            </a:xfrm>
            <a:prstGeom prst="rect">
              <a:avLst/>
            </a:prstGeom>
          </p:spPr>
        </p:pic>
        <p:pic>
          <p:nvPicPr>
            <p:cNvPr id="46" name="Picture 4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21134" y="1501878"/>
              <a:ext cx="812923" cy="372755"/>
            </a:xfrm>
            <a:prstGeom prst="rect">
              <a:avLst/>
            </a:prstGeom>
          </p:spPr>
        </p:pic>
        <p:pic>
          <p:nvPicPr>
            <p:cNvPr id="47" name="Picture 4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21134" y="4801795"/>
              <a:ext cx="812923" cy="316914"/>
            </a:xfrm>
            <a:prstGeom prst="rect">
              <a:avLst/>
            </a:prstGeom>
          </p:spPr>
        </p:pic>
        <p:pic>
          <p:nvPicPr>
            <p:cNvPr id="48" name="Picture 47"/>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55943" y="4209545"/>
              <a:ext cx="543305" cy="543305"/>
            </a:xfrm>
            <a:prstGeom prst="rect">
              <a:avLst/>
            </a:prstGeom>
          </p:spPr>
        </p:pic>
        <p:pic>
          <p:nvPicPr>
            <p:cNvPr id="49" name="Picture 4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21134" y="5780537"/>
              <a:ext cx="812923" cy="329913"/>
            </a:xfrm>
            <a:prstGeom prst="rect">
              <a:avLst/>
            </a:prstGeom>
          </p:spPr>
        </p:pic>
        <p:pic>
          <p:nvPicPr>
            <p:cNvPr id="50" name="Picture 4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03039" y="5175466"/>
              <a:ext cx="649112" cy="538886"/>
            </a:xfrm>
            <a:prstGeom prst="rect">
              <a:avLst/>
            </a:prstGeom>
          </p:spPr>
        </p:pic>
        <p:pic>
          <p:nvPicPr>
            <p:cNvPr id="51" name="Picture 5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31453" y="6173959"/>
              <a:ext cx="392284" cy="543304"/>
            </a:xfrm>
            <a:prstGeom prst="rect">
              <a:avLst/>
            </a:prstGeom>
          </p:spPr>
        </p:pic>
        <p:pic>
          <p:nvPicPr>
            <p:cNvPr id="52" name="Picture 51"/>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5621" y="298273"/>
              <a:ext cx="812923" cy="543304"/>
            </a:xfrm>
            <a:prstGeom prst="rect">
              <a:avLst/>
            </a:prstGeom>
          </p:spPr>
        </p:pic>
        <p:sp>
          <p:nvSpPr>
            <p:cNvPr id="53" name="TextBox 52"/>
            <p:cNvSpPr txBox="1"/>
            <p:nvPr userDrawn="1"/>
          </p:nvSpPr>
          <p:spPr>
            <a:xfrm>
              <a:off x="203039" y="2009868"/>
              <a:ext cx="615553" cy="2027977"/>
            </a:xfrm>
            <a:prstGeom prst="rect">
              <a:avLst/>
            </a:prstGeom>
            <a:noFill/>
          </p:spPr>
          <p:txBody>
            <a:bodyPr vert="vert270" wrap="square" rtlCol="0">
              <a:spAutoFit/>
            </a:bodyPr>
            <a:lstStyle/>
            <a:p>
              <a:pPr algn="ctr"/>
              <a:r>
                <a:rPr lang="nl-BE" sz="2800" dirty="0" smtClean="0">
                  <a:solidFill>
                    <a:schemeClr val="bg1"/>
                  </a:solidFill>
                </a:rPr>
                <a:t>DURATEX</a:t>
              </a:r>
              <a:endParaRPr lang="nl-BE" sz="2800" dirty="0">
                <a:solidFill>
                  <a:schemeClr val="bg1"/>
                </a:solidFill>
              </a:endParaRPr>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25600" y="5257800"/>
            <a:ext cx="96520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625600" y="838200"/>
            <a:ext cx="9956800" cy="4419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6200000">
            <a:off x="-589464" y="2912199"/>
            <a:ext cx="2145675" cy="304800"/>
          </a:xfrm>
          <a:prstGeom prst="rect">
            <a:avLst/>
          </a:prstGeom>
        </p:spPr>
        <p:txBody>
          <a:bodyPr/>
          <a:lstStyle/>
          <a:p>
            <a:fld id="{7D698992-9F5B-4E9D-871D-4517B2EC8643}" type="datetimeFigureOut">
              <a:rPr lang="en-US" smtClean="0"/>
              <a:t>10/13/2017</a:t>
            </a:fld>
            <a:endParaRPr lang="en-US"/>
          </a:p>
        </p:txBody>
      </p:sp>
      <p:sp>
        <p:nvSpPr>
          <p:cNvPr id="5" name="Footer Placeholder 4"/>
          <p:cNvSpPr>
            <a:spLocks noGrp="1"/>
          </p:cNvSpPr>
          <p:nvPr>
            <p:ph type="ftr" sz="quarter" idx="11"/>
          </p:nvPr>
        </p:nvSpPr>
        <p:spPr>
          <a:xfrm>
            <a:off x="1679573" y="6553200"/>
            <a:ext cx="9550400" cy="228600"/>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5740401"/>
            <a:ext cx="508000" cy="365125"/>
          </a:xfrm>
          <a:prstGeom prst="rect">
            <a:avLst/>
          </a:prstGeom>
        </p:spPr>
        <p:txBody>
          <a:bodyPr/>
          <a:lstStyle/>
          <a:p>
            <a:fld id="{EA1BFF28-7A78-4393-9577-5BAAAFE2503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6200000">
            <a:off x="-589464" y="2912199"/>
            <a:ext cx="2145675" cy="304800"/>
          </a:xfrm>
          <a:prstGeom prst="rect">
            <a:avLst/>
          </a:prstGeom>
        </p:spPr>
        <p:txBody>
          <a:bodyPr/>
          <a:lstStyle/>
          <a:p>
            <a:fld id="{7D698992-9F5B-4E9D-871D-4517B2EC8643}" type="datetimeFigureOut">
              <a:rPr lang="en-US" smtClean="0"/>
              <a:t>10/13/2017</a:t>
            </a:fld>
            <a:endParaRPr lang="en-US"/>
          </a:p>
        </p:txBody>
      </p:sp>
      <p:sp>
        <p:nvSpPr>
          <p:cNvPr id="5" name="Footer Placeholder 4"/>
          <p:cNvSpPr>
            <a:spLocks noGrp="1"/>
          </p:cNvSpPr>
          <p:nvPr>
            <p:ph type="ftr" sz="quarter" idx="11"/>
          </p:nvPr>
        </p:nvSpPr>
        <p:spPr>
          <a:xfrm>
            <a:off x="1679573" y="6553200"/>
            <a:ext cx="9550400" cy="228600"/>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5740401"/>
            <a:ext cx="508000" cy="365125"/>
          </a:xfrm>
          <a:prstGeom prst="rect">
            <a:avLst/>
          </a:prstGeom>
        </p:spPr>
        <p:txBody>
          <a:bodyPr/>
          <a:lstStyle/>
          <a:p>
            <a:fld id="{EA1BFF28-7A78-4393-9577-5BAAAFE2503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5374" y="1589599"/>
            <a:ext cx="10804788" cy="4419600"/>
          </a:xfrm>
          <a:prstGeom prst="rect">
            <a:avLst/>
          </a:prstGeo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9"/>
          <p:cNvSpPr>
            <a:spLocks noGrp="1"/>
          </p:cNvSpPr>
          <p:nvPr>
            <p:ph type="sldNum" sz="quarter" idx="11"/>
          </p:nvPr>
        </p:nvSpPr>
        <p:spPr>
          <a:xfrm>
            <a:off x="11582400" y="5740401"/>
            <a:ext cx="508000" cy="365125"/>
          </a:xfrm>
          <a:prstGeom prst="rect">
            <a:avLst/>
          </a:prstGeom>
        </p:spPr>
        <p:txBody>
          <a:bodyPr/>
          <a:lstStyle/>
          <a:p>
            <a:fld id="{EA1BFF28-7A78-4393-9577-5BAAAFE2503F}" type="slidenum">
              <a:rPr lang="en-US" smtClean="0"/>
              <a:t>‹#›</a:t>
            </a:fld>
            <a:endParaRPr lang="en-US"/>
          </a:p>
        </p:txBody>
      </p:sp>
      <p:sp>
        <p:nvSpPr>
          <p:cNvPr id="12" name="Footer Placeholder 11"/>
          <p:cNvSpPr>
            <a:spLocks noGrp="1"/>
          </p:cNvSpPr>
          <p:nvPr>
            <p:ph type="ftr" sz="quarter" idx="12"/>
          </p:nvPr>
        </p:nvSpPr>
        <p:spPr>
          <a:xfrm>
            <a:off x="1679573" y="6553200"/>
            <a:ext cx="9550400" cy="228600"/>
          </a:xfrm>
          <a:prstGeom prst="rect">
            <a:avLst/>
          </a:prstGeom>
        </p:spPr>
        <p:txBody>
          <a:bodyPr/>
          <a:lstStyle/>
          <a:p>
            <a:endParaRPr lang="en-US"/>
          </a:p>
        </p:txBody>
      </p:sp>
      <p:sp>
        <p:nvSpPr>
          <p:cNvPr id="8" name="Title Placeholder 1"/>
          <p:cNvSpPr>
            <a:spLocks noGrp="1"/>
          </p:cNvSpPr>
          <p:nvPr>
            <p:ph type="title"/>
          </p:nvPr>
        </p:nvSpPr>
        <p:spPr>
          <a:xfrm>
            <a:off x="1227249" y="278394"/>
            <a:ext cx="8478067"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cxnSp>
        <p:nvCxnSpPr>
          <p:cNvPr id="9" name="Straight Connector 8"/>
          <p:cNvCxnSpPr/>
          <p:nvPr userDrawn="1"/>
        </p:nvCxnSpPr>
        <p:spPr>
          <a:xfrm>
            <a:off x="1222238" y="1488077"/>
            <a:ext cx="8483079" cy="0"/>
          </a:xfrm>
          <a:prstGeom prst="line">
            <a:avLst/>
          </a:prstGeom>
          <a:ln w="28575">
            <a:solidFill>
              <a:srgbClr val="FFC60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8" name="Straight Connector 7"/>
          <p:cNvCxnSpPr/>
          <p:nvPr userDrawn="1"/>
        </p:nvCxnSpPr>
        <p:spPr>
          <a:xfrm>
            <a:off x="1222238" y="1488077"/>
            <a:ext cx="8483079" cy="0"/>
          </a:xfrm>
          <a:prstGeom prst="line">
            <a:avLst/>
          </a:prstGeom>
          <a:ln w="28575">
            <a:solidFill>
              <a:srgbClr val="FFC608"/>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1245374" y="1589599"/>
            <a:ext cx="10759521"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9"/>
          <p:cNvSpPr>
            <a:spLocks noGrp="1"/>
          </p:cNvSpPr>
          <p:nvPr>
            <p:ph type="sldNum" sz="quarter" idx="11"/>
          </p:nvPr>
        </p:nvSpPr>
        <p:spPr>
          <a:xfrm>
            <a:off x="11558972" y="6419409"/>
            <a:ext cx="508000" cy="352581"/>
          </a:xfrm>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fld id="{EA1BFF28-7A78-4393-9577-5BAAAFE2503F}" type="slidenum">
              <a:rPr lang="en-US" smtClean="0"/>
              <a:pPr/>
              <a:t>‹#›</a:t>
            </a:fld>
            <a:endParaRPr lang="en-US"/>
          </a:p>
        </p:txBody>
      </p:sp>
      <p:sp>
        <p:nvSpPr>
          <p:cNvPr id="13" name="Footer Placeholder 11"/>
          <p:cNvSpPr>
            <a:spLocks noGrp="1"/>
          </p:cNvSpPr>
          <p:nvPr>
            <p:ph type="ftr" sz="quarter" idx="12"/>
          </p:nvPr>
        </p:nvSpPr>
        <p:spPr>
          <a:xfrm>
            <a:off x="1231271" y="6553200"/>
            <a:ext cx="9998702" cy="228600"/>
          </a:xfrm>
        </p:spPr>
        <p:txBody>
          <a:bodyPr/>
          <a:lstStyle/>
          <a:p>
            <a:endParaRPr lang="en-US"/>
          </a:p>
        </p:txBody>
      </p:sp>
      <p:sp>
        <p:nvSpPr>
          <p:cNvPr id="14" name="Title Placeholder 1"/>
          <p:cNvSpPr>
            <a:spLocks noGrp="1"/>
          </p:cNvSpPr>
          <p:nvPr>
            <p:ph type="title"/>
          </p:nvPr>
        </p:nvSpPr>
        <p:spPr>
          <a:xfrm>
            <a:off x="1227248" y="278394"/>
            <a:ext cx="8478067"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9" name="Date Placeholder 18"/>
          <p:cNvSpPr>
            <a:spLocks noGrp="1"/>
          </p:cNvSpPr>
          <p:nvPr>
            <p:ph type="dt" sz="half" idx="10"/>
          </p:nvPr>
        </p:nvSpPr>
        <p:spPr>
          <a:xfrm rot="16200000">
            <a:off x="-589464" y="2912199"/>
            <a:ext cx="2145675" cy="304800"/>
          </a:xfrm>
          <a:prstGeom prst="rect">
            <a:avLst/>
          </a:prstGeom>
        </p:spPr>
        <p:txBody>
          <a:bodyPr/>
          <a:lstStyle/>
          <a:p>
            <a:fld id="{7D698992-9F5B-4E9D-871D-4517B2EC8643}" type="datetimeFigureOut">
              <a:rPr lang="en-US" smtClean="0"/>
              <a:t>10/13/2017</a:t>
            </a:fld>
            <a:endParaRPr lang="en-US" dirty="0"/>
          </a:p>
        </p:txBody>
      </p:sp>
      <p:sp>
        <p:nvSpPr>
          <p:cNvPr id="7" name="Text Placeholder 2"/>
          <p:cNvSpPr>
            <a:spLocks noGrp="1"/>
          </p:cNvSpPr>
          <p:nvPr>
            <p:ph type="body" idx="1"/>
          </p:nvPr>
        </p:nvSpPr>
        <p:spPr>
          <a:xfrm>
            <a:off x="1625600" y="4484080"/>
            <a:ext cx="9652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Title 1"/>
          <p:cNvSpPr>
            <a:spLocks noGrp="1"/>
          </p:cNvSpPr>
          <p:nvPr>
            <p:ph type="title"/>
          </p:nvPr>
        </p:nvSpPr>
        <p:spPr>
          <a:xfrm>
            <a:off x="1625600" y="5257800"/>
            <a:ext cx="9652000" cy="1143000"/>
          </a:xfrm>
        </p:spPr>
        <p:txBody>
          <a:bodyPr>
            <a:noAutofit/>
          </a:bodyPr>
          <a:lstStyle>
            <a:lvl1pPr algn="l">
              <a:defRPr sz="4800" baseline="0">
                <a:ln w="12700">
                  <a:solidFill>
                    <a:schemeClr val="tx2"/>
                  </a:solidFill>
                </a:ln>
              </a:defRPr>
            </a:lvl1pPr>
          </a:lstStyle>
          <a:p>
            <a:r>
              <a:rPr lang="en-US" smtClean="0"/>
              <a:t>Click to edit Master title style</a:t>
            </a:r>
            <a:endParaRPr lang="en-US" dirty="0"/>
          </a:p>
        </p:txBody>
      </p:sp>
      <p:sp>
        <p:nvSpPr>
          <p:cNvPr id="9" name="Slide Number Placeholder 19"/>
          <p:cNvSpPr>
            <a:spLocks noGrp="1"/>
          </p:cNvSpPr>
          <p:nvPr>
            <p:ph type="sldNum" sz="quarter" idx="11"/>
          </p:nvPr>
        </p:nvSpPr>
        <p:spPr>
          <a:xfrm>
            <a:off x="11558972" y="6419409"/>
            <a:ext cx="508000" cy="352581"/>
          </a:xfrm>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fld id="{EA1BFF28-7A78-4393-9577-5BAAAFE2503F}" type="slidenum">
              <a:rPr lang="en-US" smtClean="0"/>
              <a:pPr/>
              <a:t>‹#›</a:t>
            </a:fld>
            <a:endParaRPr lang="en-US" dirty="0"/>
          </a:p>
        </p:txBody>
      </p:sp>
      <p:sp>
        <p:nvSpPr>
          <p:cNvPr id="10" name="Footer Placeholder 20"/>
          <p:cNvSpPr>
            <a:spLocks noGrp="1"/>
          </p:cNvSpPr>
          <p:nvPr>
            <p:ph type="ftr" sz="quarter" idx="12"/>
          </p:nvPr>
        </p:nvSpPr>
        <p:spPr>
          <a:xfrm>
            <a:off x="1231271" y="6553200"/>
            <a:ext cx="9998702" cy="228600"/>
          </a:xfrm>
        </p:spPr>
        <p:txBody>
          <a:body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rot="16200000">
            <a:off x="-589464" y="2912199"/>
            <a:ext cx="2145675" cy="304800"/>
          </a:xfrm>
          <a:prstGeom prst="rect">
            <a:avLst/>
          </a:prstGeom>
        </p:spPr>
        <p:txBody>
          <a:bodyPr/>
          <a:lstStyle/>
          <a:p>
            <a:fld id="{7D698992-9F5B-4E9D-871D-4517B2EC8643}" type="datetimeFigureOut">
              <a:rPr lang="en-US" smtClean="0"/>
              <a:t>10/13/2017</a:t>
            </a:fld>
            <a:endParaRPr lang="en-US"/>
          </a:p>
        </p:txBody>
      </p:sp>
      <p:cxnSp>
        <p:nvCxnSpPr>
          <p:cNvPr id="8" name="Straight Connector 7"/>
          <p:cNvCxnSpPr/>
          <p:nvPr userDrawn="1"/>
        </p:nvCxnSpPr>
        <p:spPr>
          <a:xfrm>
            <a:off x="1222238" y="1488077"/>
            <a:ext cx="8483079" cy="0"/>
          </a:xfrm>
          <a:prstGeom prst="line">
            <a:avLst/>
          </a:prstGeom>
          <a:ln w="28575">
            <a:solidFill>
              <a:srgbClr val="FFC608"/>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222236" y="278394"/>
            <a:ext cx="8478067" cy="1143000"/>
          </a:xfrm>
        </p:spPr>
        <p:txBody>
          <a:bodyPr/>
          <a:lstStyle>
            <a:lvl1pPr>
              <a:defRPr/>
            </a:lvl1pPr>
          </a:lstStyle>
          <a:p>
            <a:r>
              <a:rPr lang="en-US" smtClean="0"/>
              <a:t>Click to edit Master title style</a:t>
            </a:r>
            <a:endParaRPr lang="en-US" dirty="0"/>
          </a:p>
        </p:txBody>
      </p:sp>
      <p:sp>
        <p:nvSpPr>
          <p:cNvPr id="12" name="Footer Placeholder 5"/>
          <p:cNvSpPr>
            <a:spLocks noGrp="1"/>
          </p:cNvSpPr>
          <p:nvPr>
            <p:ph type="ftr" sz="quarter" idx="11"/>
          </p:nvPr>
        </p:nvSpPr>
        <p:spPr>
          <a:xfrm>
            <a:off x="1231271" y="6553200"/>
            <a:ext cx="9998702" cy="228600"/>
          </a:xfrm>
        </p:spPr>
        <p:txBody>
          <a:bodyPr/>
          <a:lstStyle/>
          <a:p>
            <a:endParaRPr lang="en-US" dirty="0"/>
          </a:p>
        </p:txBody>
      </p:sp>
      <p:sp>
        <p:nvSpPr>
          <p:cNvPr id="13" name="Slide Number Placeholder 6"/>
          <p:cNvSpPr>
            <a:spLocks noGrp="1"/>
          </p:cNvSpPr>
          <p:nvPr>
            <p:ph type="sldNum" sz="quarter" idx="12"/>
          </p:nvPr>
        </p:nvSpPr>
        <p:spPr>
          <a:xfrm>
            <a:off x="11558972" y="6419409"/>
            <a:ext cx="508000" cy="352581"/>
          </a:xfrm>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fld id="{EA1BFF28-7A78-4393-9577-5BAAAFE2503F}" type="slidenum">
              <a:rPr lang="en-US" smtClean="0"/>
              <a:pPr/>
              <a:t>‹#›</a:t>
            </a:fld>
            <a:endParaRPr lang="en-US"/>
          </a:p>
        </p:txBody>
      </p:sp>
      <p:sp>
        <p:nvSpPr>
          <p:cNvPr id="14" name="Content Placeholder 8"/>
          <p:cNvSpPr>
            <a:spLocks noGrp="1"/>
          </p:cNvSpPr>
          <p:nvPr>
            <p:ph sz="quarter" idx="13"/>
          </p:nvPr>
        </p:nvSpPr>
        <p:spPr>
          <a:xfrm>
            <a:off x="1233736" y="1489860"/>
            <a:ext cx="4974336" cy="46557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0"/>
          <p:cNvSpPr>
            <a:spLocks noGrp="1"/>
          </p:cNvSpPr>
          <p:nvPr>
            <p:ph sz="quarter" idx="14"/>
          </p:nvPr>
        </p:nvSpPr>
        <p:spPr>
          <a:xfrm>
            <a:off x="6415336" y="1489860"/>
            <a:ext cx="4974336" cy="46557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rot="16200000">
            <a:off x="-589464" y="2912199"/>
            <a:ext cx="2145675" cy="304800"/>
          </a:xfrm>
          <a:prstGeom prst="rect">
            <a:avLst/>
          </a:prstGeom>
        </p:spPr>
        <p:txBody>
          <a:bodyPr/>
          <a:lstStyle/>
          <a:p>
            <a:fld id="{7D698992-9F5B-4E9D-871D-4517B2EC8643}" type="datetimeFigureOut">
              <a:rPr lang="en-US" smtClean="0"/>
              <a:t>10/13/2017</a:t>
            </a:fld>
            <a:endParaRPr lang="en-US"/>
          </a:p>
        </p:txBody>
      </p:sp>
      <p:cxnSp>
        <p:nvCxnSpPr>
          <p:cNvPr id="10" name="Straight Connector 9"/>
          <p:cNvCxnSpPr/>
          <p:nvPr userDrawn="1"/>
        </p:nvCxnSpPr>
        <p:spPr>
          <a:xfrm>
            <a:off x="1222238" y="1488077"/>
            <a:ext cx="8483079" cy="0"/>
          </a:xfrm>
          <a:prstGeom prst="line">
            <a:avLst/>
          </a:prstGeom>
          <a:ln w="28575">
            <a:solidFill>
              <a:srgbClr val="FFC608"/>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1227248" y="278394"/>
            <a:ext cx="8478067" cy="1143000"/>
          </a:xfrm>
        </p:spPr>
        <p:txBody>
          <a:bodyPr/>
          <a:lstStyle>
            <a:lvl1pPr>
              <a:defRPr/>
            </a:lvl1pPr>
          </a:lstStyle>
          <a:p>
            <a:r>
              <a:rPr lang="en-US" smtClean="0"/>
              <a:t>Click to edit Master title style</a:t>
            </a:r>
            <a:endParaRPr lang="en-US" dirty="0"/>
          </a:p>
        </p:txBody>
      </p:sp>
      <p:sp>
        <p:nvSpPr>
          <p:cNvPr id="14" name="Text Placeholder 2"/>
          <p:cNvSpPr>
            <a:spLocks noGrp="1"/>
          </p:cNvSpPr>
          <p:nvPr>
            <p:ph type="body" idx="11"/>
          </p:nvPr>
        </p:nvSpPr>
        <p:spPr>
          <a:xfrm>
            <a:off x="1242812" y="1521760"/>
            <a:ext cx="4978400" cy="533400"/>
          </a:xfrm>
        </p:spPr>
        <p:txBody>
          <a:bodyPr anchor="t">
            <a:normAutofit/>
          </a:bodyPr>
          <a:lstStyle>
            <a:lvl1pPr marL="0" indent="0">
              <a:buNone/>
              <a:defRPr sz="1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Text Placeholder 4"/>
          <p:cNvSpPr>
            <a:spLocks noGrp="1"/>
          </p:cNvSpPr>
          <p:nvPr>
            <p:ph type="body" sz="quarter" idx="12"/>
          </p:nvPr>
        </p:nvSpPr>
        <p:spPr>
          <a:xfrm>
            <a:off x="6424413" y="1521760"/>
            <a:ext cx="4980356" cy="533400"/>
          </a:xfrm>
        </p:spPr>
        <p:txBody>
          <a:bodyPr anchor="t">
            <a:normAutofit/>
          </a:bodyPr>
          <a:lstStyle>
            <a:lvl1pPr marL="0" indent="0">
              <a:buNone/>
              <a:defRPr sz="1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Footer Placeholder 7"/>
          <p:cNvSpPr>
            <a:spLocks noGrp="1"/>
          </p:cNvSpPr>
          <p:nvPr>
            <p:ph type="ftr" sz="quarter" idx="13"/>
          </p:nvPr>
        </p:nvSpPr>
        <p:spPr>
          <a:xfrm>
            <a:off x="1231271" y="6553200"/>
            <a:ext cx="9998702" cy="228600"/>
          </a:xfrm>
        </p:spPr>
        <p:txBody>
          <a:bodyPr/>
          <a:lstStyle/>
          <a:p>
            <a:endParaRPr lang="en-US"/>
          </a:p>
        </p:txBody>
      </p:sp>
      <p:sp>
        <p:nvSpPr>
          <p:cNvPr id="17" name="Slide Number Placeholder 8"/>
          <p:cNvSpPr>
            <a:spLocks noGrp="1"/>
          </p:cNvSpPr>
          <p:nvPr>
            <p:ph type="sldNum" sz="quarter" idx="14"/>
          </p:nvPr>
        </p:nvSpPr>
        <p:spPr>
          <a:xfrm>
            <a:off x="11558972" y="6419409"/>
            <a:ext cx="508000" cy="352581"/>
          </a:xfrm>
        </p:spPr>
        <p:txBody>
          <a:bodyPr/>
          <a:lstStyle/>
          <a:p>
            <a:fld id="{EA1BFF28-7A78-4393-9577-5BAAAFE2503F}" type="slidenum">
              <a:rPr lang="en-US" smtClean="0"/>
              <a:t>‹#›</a:t>
            </a:fld>
            <a:endParaRPr lang="en-US"/>
          </a:p>
        </p:txBody>
      </p:sp>
      <p:sp>
        <p:nvSpPr>
          <p:cNvPr id="18" name="Content Placeholder 10"/>
          <p:cNvSpPr>
            <a:spLocks noGrp="1"/>
          </p:cNvSpPr>
          <p:nvPr>
            <p:ph sz="quarter" idx="15"/>
          </p:nvPr>
        </p:nvSpPr>
        <p:spPr>
          <a:xfrm>
            <a:off x="1238748" y="2146320"/>
            <a:ext cx="4974336" cy="40311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Content Placeholder 12"/>
          <p:cNvSpPr>
            <a:spLocks noGrp="1"/>
          </p:cNvSpPr>
          <p:nvPr>
            <p:ph sz="quarter" idx="16"/>
          </p:nvPr>
        </p:nvSpPr>
        <p:spPr>
          <a:xfrm>
            <a:off x="6420348" y="2146319"/>
            <a:ext cx="4974336" cy="40311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rot="16200000">
            <a:off x="-589464" y="2912199"/>
            <a:ext cx="2145675" cy="304800"/>
          </a:xfrm>
          <a:prstGeom prst="rect">
            <a:avLst/>
          </a:prstGeom>
        </p:spPr>
        <p:txBody>
          <a:bodyPr/>
          <a:lstStyle/>
          <a:p>
            <a:fld id="{7D698992-9F5B-4E9D-871D-4517B2EC8643}" type="datetimeFigureOut">
              <a:rPr lang="en-US" smtClean="0"/>
              <a:t>10/13/2017</a:t>
            </a:fld>
            <a:endParaRPr lang="en-US"/>
          </a:p>
        </p:txBody>
      </p:sp>
      <p:cxnSp>
        <p:nvCxnSpPr>
          <p:cNvPr id="6" name="Straight Connector 5"/>
          <p:cNvCxnSpPr/>
          <p:nvPr userDrawn="1"/>
        </p:nvCxnSpPr>
        <p:spPr>
          <a:xfrm>
            <a:off x="1222238" y="1488077"/>
            <a:ext cx="8483079" cy="0"/>
          </a:xfrm>
          <a:prstGeom prst="line">
            <a:avLst/>
          </a:prstGeom>
          <a:ln w="28575">
            <a:solidFill>
              <a:srgbClr val="FFC608"/>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1227248" y="278394"/>
            <a:ext cx="8478067" cy="1143000"/>
          </a:xfrm>
        </p:spPr>
        <p:txBody>
          <a:bodyPr/>
          <a:lstStyle>
            <a:lvl1pPr>
              <a:defRPr/>
            </a:lvl1pPr>
          </a:lstStyle>
          <a:p>
            <a:r>
              <a:rPr lang="en-US" smtClean="0"/>
              <a:t>Click to edit Master title style</a:t>
            </a:r>
            <a:endParaRPr lang="en-US" dirty="0"/>
          </a:p>
        </p:txBody>
      </p:sp>
      <p:sp>
        <p:nvSpPr>
          <p:cNvPr id="8" name="Footer Placeholder 3"/>
          <p:cNvSpPr>
            <a:spLocks noGrp="1"/>
          </p:cNvSpPr>
          <p:nvPr>
            <p:ph type="ftr" sz="quarter" idx="11"/>
          </p:nvPr>
        </p:nvSpPr>
        <p:spPr>
          <a:xfrm>
            <a:off x="1231271" y="6553200"/>
            <a:ext cx="9998702" cy="228600"/>
          </a:xfrm>
        </p:spPr>
        <p:txBody>
          <a:bodyPr/>
          <a:lstStyle/>
          <a:p>
            <a:endParaRPr lang="en-US"/>
          </a:p>
        </p:txBody>
      </p:sp>
      <p:sp>
        <p:nvSpPr>
          <p:cNvPr id="9" name="Slide Number Placeholder 4"/>
          <p:cNvSpPr>
            <a:spLocks noGrp="1"/>
          </p:cNvSpPr>
          <p:nvPr>
            <p:ph type="sldNum" sz="quarter" idx="12"/>
          </p:nvPr>
        </p:nvSpPr>
        <p:spPr>
          <a:xfrm>
            <a:off x="11558972" y="6419409"/>
            <a:ext cx="508000" cy="352581"/>
          </a:xfrm>
        </p:spPr>
        <p:txBody>
          <a:bodyPr/>
          <a:lstStyle/>
          <a:p>
            <a:fld id="{EA1BFF28-7A78-4393-9577-5BAAAFE2503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rot="16200000">
            <a:off x="-589464" y="2912199"/>
            <a:ext cx="2145675" cy="304800"/>
          </a:xfrm>
          <a:prstGeom prst="rect">
            <a:avLst/>
          </a:prstGeom>
        </p:spPr>
        <p:txBody>
          <a:bodyPr/>
          <a:lstStyle/>
          <a:p>
            <a:fld id="{7D698992-9F5B-4E9D-871D-4517B2EC8643}" type="datetimeFigureOut">
              <a:rPr lang="en-US" smtClean="0"/>
              <a:t>10/13/2017</a:t>
            </a:fld>
            <a:endParaRPr lang="en-US"/>
          </a:p>
        </p:txBody>
      </p:sp>
      <p:sp>
        <p:nvSpPr>
          <p:cNvPr id="8" name="Slide Number Placeholder 5"/>
          <p:cNvSpPr>
            <a:spLocks noGrp="1"/>
          </p:cNvSpPr>
          <p:nvPr>
            <p:ph type="sldNum" sz="quarter" idx="11"/>
          </p:nvPr>
        </p:nvSpPr>
        <p:spPr>
          <a:xfrm>
            <a:off x="11558972" y="6419409"/>
            <a:ext cx="508000" cy="352581"/>
          </a:xfrm>
        </p:spPr>
        <p:txBody>
          <a:bodyPr/>
          <a:lstStyle/>
          <a:p>
            <a:fld id="{EA1BFF28-7A78-4393-9577-5BAAAFE2503F}" type="slidenum">
              <a:rPr lang="en-US" smtClean="0"/>
              <a:t>‹#›</a:t>
            </a:fld>
            <a:endParaRPr lang="en-US"/>
          </a:p>
        </p:txBody>
      </p:sp>
      <p:sp>
        <p:nvSpPr>
          <p:cNvPr id="9" name="Footer Placeholder 6"/>
          <p:cNvSpPr>
            <a:spLocks noGrp="1"/>
          </p:cNvSpPr>
          <p:nvPr>
            <p:ph type="ftr" sz="quarter" idx="12"/>
          </p:nvPr>
        </p:nvSpPr>
        <p:spPr>
          <a:xfrm>
            <a:off x="1231271" y="6553200"/>
            <a:ext cx="9998702" cy="228600"/>
          </a:xfrm>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1" y="395287"/>
            <a:ext cx="4011084" cy="1162050"/>
          </a:xfrm>
          <a:prstGeom prst="rect">
            <a:avLst/>
          </a:prstGeom>
        </p:spPr>
        <p:txBody>
          <a:bodyPr anchor="b"/>
          <a:lstStyle>
            <a:lvl1pPr algn="l">
              <a:defRPr sz="2000" b="1">
                <a:ln>
                  <a:noFill/>
                </a:ln>
                <a:solidFill>
                  <a:srgbClr val="FF7605"/>
                </a:solidFill>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7620001" y="1557338"/>
            <a:ext cx="4011084" cy="4386263"/>
          </a:xfrm>
          <a:prstGeom prst="rect">
            <a:avLst/>
          </a:prstGeo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Content Placeholder 13"/>
          <p:cNvSpPr>
            <a:spLocks noGrp="1"/>
          </p:cNvSpPr>
          <p:nvPr>
            <p:ph sz="quarter" idx="13"/>
          </p:nvPr>
        </p:nvSpPr>
        <p:spPr>
          <a:xfrm>
            <a:off x="1219200" y="381000"/>
            <a:ext cx="6400800" cy="5943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a:xfrm rot="16200000">
            <a:off x="-589464" y="2912199"/>
            <a:ext cx="2145675" cy="304800"/>
          </a:xfrm>
          <a:prstGeom prst="rect">
            <a:avLst/>
          </a:prstGeom>
        </p:spPr>
        <p:txBody>
          <a:bodyPr/>
          <a:lstStyle/>
          <a:p>
            <a:fld id="{7D698992-9F5B-4E9D-871D-4517B2EC8643}" type="datetimeFigureOut">
              <a:rPr lang="en-US" smtClean="0"/>
              <a:t>10/13/2017</a:t>
            </a:fld>
            <a:endParaRPr lang="en-US"/>
          </a:p>
        </p:txBody>
      </p:sp>
      <p:sp>
        <p:nvSpPr>
          <p:cNvPr id="10" name="Slide Number Placeholder 9"/>
          <p:cNvSpPr>
            <a:spLocks noGrp="1"/>
          </p:cNvSpPr>
          <p:nvPr>
            <p:ph type="sldNum" sz="quarter" idx="15"/>
          </p:nvPr>
        </p:nvSpPr>
        <p:spPr>
          <a:xfrm>
            <a:off x="11582400" y="5740401"/>
            <a:ext cx="508000" cy="365125"/>
          </a:xfrm>
          <a:prstGeom prst="rect">
            <a:avLst/>
          </a:prstGeom>
        </p:spPr>
        <p:txBody>
          <a:bodyPr/>
          <a:lstStyle/>
          <a:p>
            <a:fld id="{EA1BFF28-7A78-4393-9577-5BAAAFE2503F}" type="slidenum">
              <a:rPr lang="en-US" smtClean="0"/>
              <a:t>‹#›</a:t>
            </a:fld>
            <a:endParaRPr lang="en-US"/>
          </a:p>
        </p:txBody>
      </p:sp>
      <p:sp>
        <p:nvSpPr>
          <p:cNvPr id="13" name="Footer Placeholder 12"/>
          <p:cNvSpPr>
            <a:spLocks noGrp="1"/>
          </p:cNvSpPr>
          <p:nvPr>
            <p:ph type="ftr" sz="quarter" idx="16"/>
          </p:nvPr>
        </p:nvSpPr>
        <p:spPr>
          <a:xfrm>
            <a:off x="1679573" y="6553200"/>
            <a:ext cx="9550400" cy="228600"/>
          </a:xfrm>
          <a:prstGeom prst="rect">
            <a:avLst/>
          </a:prstGeom>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5600" y="4624754"/>
            <a:ext cx="7315200" cy="404446"/>
          </a:xfrm>
          <a:prstGeom prst="rect">
            <a:avLst/>
          </a:prstGeom>
        </p:spPr>
        <p:txBody>
          <a:bodyPr bIns="0" anchor="b"/>
          <a:lstStyle>
            <a:lvl1pPr algn="l">
              <a:defRPr sz="2000" b="1">
                <a:ln w="12700">
                  <a:noFill/>
                </a:ln>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65300" y="381000"/>
            <a:ext cx="7823200" cy="408146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625600" y="5029200"/>
            <a:ext cx="5384800" cy="1371600"/>
          </a:xfrm>
          <a:prstGeom prst="rect">
            <a:avLst/>
          </a:prstGeo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16200000">
            <a:off x="-589464" y="2912199"/>
            <a:ext cx="2145675" cy="304800"/>
          </a:xfrm>
          <a:prstGeom prst="rect">
            <a:avLst/>
          </a:prstGeom>
        </p:spPr>
        <p:txBody>
          <a:bodyPr/>
          <a:lstStyle/>
          <a:p>
            <a:fld id="{7D698992-9F5B-4E9D-871D-4517B2EC8643}" type="datetimeFigureOut">
              <a:rPr lang="en-US" smtClean="0"/>
              <a:t>10/13/2017</a:t>
            </a:fld>
            <a:endParaRPr lang="en-US"/>
          </a:p>
        </p:txBody>
      </p:sp>
      <p:sp>
        <p:nvSpPr>
          <p:cNvPr id="6" name="Footer Placeholder 5"/>
          <p:cNvSpPr>
            <a:spLocks noGrp="1"/>
          </p:cNvSpPr>
          <p:nvPr>
            <p:ph type="ftr" sz="quarter" idx="11"/>
          </p:nvPr>
        </p:nvSpPr>
        <p:spPr>
          <a:xfrm>
            <a:off x="1679573" y="6553200"/>
            <a:ext cx="9550400" cy="228600"/>
          </a:xfrm>
          <a:prstGeom prst="rect">
            <a:avLst/>
          </a:prstGeom>
        </p:spPr>
        <p:txBody>
          <a:bodyPr/>
          <a:lstStyle/>
          <a:p>
            <a:endParaRPr lang="en-US"/>
          </a:p>
        </p:txBody>
      </p:sp>
      <p:sp>
        <p:nvSpPr>
          <p:cNvPr id="7" name="Slide Number Placeholder 6"/>
          <p:cNvSpPr>
            <a:spLocks noGrp="1"/>
          </p:cNvSpPr>
          <p:nvPr>
            <p:ph type="sldNum" sz="quarter" idx="12"/>
          </p:nvPr>
        </p:nvSpPr>
        <p:spPr>
          <a:xfrm>
            <a:off x="11582400" y="5740401"/>
            <a:ext cx="508000" cy="365125"/>
          </a:xfrm>
          <a:prstGeom prst="rect">
            <a:avLst/>
          </a:prstGeom>
        </p:spPr>
        <p:txBody>
          <a:bodyPr/>
          <a:lstStyle/>
          <a:p>
            <a:fld id="{EA1BFF28-7A78-4393-9577-5BAAAFE2503F}" type="slidenum">
              <a:rPr lang="en-US" smtClean="0"/>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6.wmf"/><Relationship Id="rId3" Type="http://schemas.openxmlformats.org/officeDocument/2006/relationships/slideLayout" Target="../slideLayouts/slideLayout3.xml"/><Relationship Id="rId21" Type="http://schemas.openxmlformats.org/officeDocument/2006/relationships/image" Target="../media/image9.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20"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image" Target="../media/image7.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 Id="rId22"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Title Placeholder 1"/>
          <p:cNvSpPr>
            <a:spLocks noGrp="1"/>
          </p:cNvSpPr>
          <p:nvPr>
            <p:ph type="title"/>
          </p:nvPr>
        </p:nvSpPr>
        <p:spPr>
          <a:xfrm>
            <a:off x="1227248" y="278394"/>
            <a:ext cx="8478067" cy="1143000"/>
          </a:xfrm>
          <a:prstGeom prst="rect">
            <a:avLst/>
          </a:prstGeom>
          <a:ln>
            <a:noFill/>
          </a:ln>
        </p:spPr>
        <p:txBody>
          <a:bodyPr vert="horz" lIns="91440" tIns="45720" rIns="91440" bIns="45720" rtlCol="0" anchor="ctr">
            <a:noAutofit/>
          </a:bodyPr>
          <a:lstStyle/>
          <a:p>
            <a:endParaRPr lang="en-US" dirty="0"/>
          </a:p>
        </p:txBody>
      </p:sp>
      <p:sp>
        <p:nvSpPr>
          <p:cNvPr id="26" name="Text Placeholder 2"/>
          <p:cNvSpPr>
            <a:spLocks noGrp="1"/>
          </p:cNvSpPr>
          <p:nvPr>
            <p:ph type="body" idx="1"/>
          </p:nvPr>
        </p:nvSpPr>
        <p:spPr>
          <a:xfrm>
            <a:off x="1227248" y="1598678"/>
            <a:ext cx="10789579"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Footer Placeholder 4"/>
          <p:cNvSpPr>
            <a:spLocks noGrp="1"/>
          </p:cNvSpPr>
          <p:nvPr>
            <p:ph type="ftr" sz="quarter" idx="3"/>
          </p:nvPr>
        </p:nvSpPr>
        <p:spPr>
          <a:xfrm>
            <a:off x="1231271" y="6553200"/>
            <a:ext cx="9998702"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en-US" dirty="0"/>
          </a:p>
        </p:txBody>
      </p:sp>
      <p:sp>
        <p:nvSpPr>
          <p:cNvPr id="28" name="Slide Number Placeholder 5"/>
          <p:cNvSpPr>
            <a:spLocks noGrp="1"/>
          </p:cNvSpPr>
          <p:nvPr>
            <p:ph type="sldNum" sz="quarter" idx="4"/>
          </p:nvPr>
        </p:nvSpPr>
        <p:spPr>
          <a:xfrm>
            <a:off x="11558972" y="6419409"/>
            <a:ext cx="508000" cy="352581"/>
          </a:xfrm>
          <a:prstGeom prst="rect">
            <a:avLst/>
          </a:prstGeom>
        </p:spPr>
        <p:txBody>
          <a:bodyPr vert="horz" lIns="91440" tIns="45720" rIns="91440" bIns="45720" rtlCol="0" anchor="ctr"/>
          <a:lstStyle>
            <a:lvl1pPr algn="r">
              <a:defRPr sz="1200" b="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EA1BFF28-7A78-4393-9577-5BAAAFE2503F}" type="slidenum">
              <a:rPr lang="en-US" smtClean="0"/>
              <a:pPr/>
              <a:t>‹#›</a:t>
            </a:fld>
            <a:endParaRPr lang="en-US"/>
          </a:p>
        </p:txBody>
      </p:sp>
      <p:pic>
        <p:nvPicPr>
          <p:cNvPr id="29" name="Picture 28"/>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941135" y="338978"/>
            <a:ext cx="2075692" cy="1036322"/>
          </a:xfrm>
          <a:prstGeom prst="rect">
            <a:avLst/>
          </a:prstGeom>
        </p:spPr>
      </p:pic>
      <p:grpSp>
        <p:nvGrpSpPr>
          <p:cNvPr id="34" name="Group 33"/>
          <p:cNvGrpSpPr/>
          <p:nvPr/>
        </p:nvGrpSpPr>
        <p:grpSpPr>
          <a:xfrm>
            <a:off x="-7709" y="0"/>
            <a:ext cx="1104523" cy="6858000"/>
            <a:chOff x="3873" y="0"/>
            <a:chExt cx="1104523" cy="6858000"/>
          </a:xfrm>
        </p:grpSpPr>
        <p:sp>
          <p:nvSpPr>
            <p:cNvPr id="13" name="Rectangle 12"/>
            <p:cNvSpPr/>
            <p:nvPr userDrawn="1"/>
          </p:nvSpPr>
          <p:spPr>
            <a:xfrm>
              <a:off x="3873" y="0"/>
              <a:ext cx="1104523" cy="6858000"/>
            </a:xfrm>
            <a:prstGeom prst="rect">
              <a:avLst/>
            </a:prstGeom>
            <a:solidFill>
              <a:srgbClr val="FFC608"/>
            </a:soli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pic>
          <p:nvPicPr>
            <p:cNvPr id="11" name="Picture 10"/>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330971" y="908561"/>
              <a:ext cx="393249" cy="543304"/>
            </a:xfrm>
            <a:prstGeom prst="rect">
              <a:avLst/>
            </a:prstGeom>
          </p:spPr>
        </p:pic>
        <p:pic>
          <p:nvPicPr>
            <p:cNvPr id="14" name="Picture 13"/>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21134" y="1501878"/>
              <a:ext cx="812923" cy="372755"/>
            </a:xfrm>
            <a:prstGeom prst="rect">
              <a:avLst/>
            </a:prstGeom>
          </p:spPr>
        </p:pic>
        <p:pic>
          <p:nvPicPr>
            <p:cNvPr id="15" name="Picture 14"/>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21134" y="4801795"/>
              <a:ext cx="812923" cy="316914"/>
            </a:xfrm>
            <a:prstGeom prst="rect">
              <a:avLst/>
            </a:prstGeom>
          </p:spPr>
        </p:pic>
        <p:pic>
          <p:nvPicPr>
            <p:cNvPr id="17" name="Picture 16"/>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55943" y="4209545"/>
              <a:ext cx="543305" cy="543305"/>
            </a:xfrm>
            <a:prstGeom prst="rect">
              <a:avLst/>
            </a:prstGeom>
          </p:spPr>
        </p:pic>
        <p:pic>
          <p:nvPicPr>
            <p:cNvPr id="19" name="Picture 18"/>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21134" y="5780537"/>
              <a:ext cx="812923" cy="329913"/>
            </a:xfrm>
            <a:prstGeom prst="rect">
              <a:avLst/>
            </a:prstGeom>
          </p:spPr>
        </p:pic>
        <p:pic>
          <p:nvPicPr>
            <p:cNvPr id="20" name="Picture 19"/>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203039" y="5175466"/>
              <a:ext cx="649112" cy="538886"/>
            </a:xfrm>
            <a:prstGeom prst="rect">
              <a:avLst/>
            </a:prstGeom>
          </p:spPr>
        </p:pic>
        <p:pic>
          <p:nvPicPr>
            <p:cNvPr id="8" name="Picture 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331453" y="6173959"/>
              <a:ext cx="392284" cy="543304"/>
            </a:xfrm>
            <a:prstGeom prst="rect">
              <a:avLst/>
            </a:prstGeom>
          </p:spPr>
        </p:pic>
        <p:pic>
          <p:nvPicPr>
            <p:cNvPr id="10" name="Picture 9"/>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105621" y="298273"/>
              <a:ext cx="812923" cy="543304"/>
            </a:xfrm>
            <a:prstGeom prst="rect">
              <a:avLst/>
            </a:prstGeom>
          </p:spPr>
        </p:pic>
        <p:sp>
          <p:nvSpPr>
            <p:cNvPr id="32" name="TextBox 31"/>
            <p:cNvSpPr txBox="1"/>
            <p:nvPr userDrawn="1"/>
          </p:nvSpPr>
          <p:spPr>
            <a:xfrm>
              <a:off x="203039" y="2009868"/>
              <a:ext cx="615553" cy="2027977"/>
            </a:xfrm>
            <a:prstGeom prst="rect">
              <a:avLst/>
            </a:prstGeom>
            <a:noFill/>
          </p:spPr>
          <p:txBody>
            <a:bodyPr vert="vert270" wrap="square" rtlCol="0">
              <a:spAutoFit/>
            </a:bodyPr>
            <a:lstStyle/>
            <a:p>
              <a:pPr algn="ctr"/>
              <a:r>
                <a:rPr lang="nl-BE" sz="2800" dirty="0" smtClean="0">
                  <a:solidFill>
                    <a:schemeClr val="bg1"/>
                  </a:solidFill>
                </a:rPr>
                <a:t>DURATEX</a:t>
              </a:r>
              <a:endParaRPr lang="nl-BE" sz="2800" dirty="0">
                <a:solidFill>
                  <a:schemeClr val="bg1"/>
                </a:solidFill>
              </a:endParaRPr>
            </a:p>
          </p:txBody>
        </p:sp>
      </p:gr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70" r:id="rId12"/>
  </p:sldLayoutIdLst>
  <p:timing>
    <p:tnLst>
      <p:par>
        <p:cTn id="1" dur="indefinite" restart="never" nodeType="tmRoot"/>
      </p:par>
    </p:tnLst>
  </p:timing>
  <p:txStyles>
    <p:titleStyle>
      <a:lvl1pPr algn="l" defTabSz="914400" rtl="0" eaLnBrk="1" latinLnBrk="0" hangingPunct="1">
        <a:spcBef>
          <a:spcPct val="0"/>
        </a:spcBef>
        <a:buNone/>
        <a:defRPr sz="3600" b="1" kern="1200">
          <a:ln w="12700">
            <a:noFill/>
          </a:ln>
          <a:solidFill>
            <a:schemeClr val="tx1"/>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gif"/><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cha.europa.eu/nl/regulations/biocidal-products-regulation/approval-of-active-substances/new-active-substanc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nl-BE" sz="2800" dirty="0" smtClean="0"/>
              <a:t>Wettelijke bepalingen m.b.t. het op de markt brengen van </a:t>
            </a:r>
            <a:r>
              <a:rPr lang="nl-BE" sz="2800" dirty="0" err="1" smtClean="0"/>
              <a:t>biocidale</a:t>
            </a:r>
            <a:r>
              <a:rPr lang="nl-BE" sz="2800" dirty="0" smtClean="0"/>
              <a:t> producten</a:t>
            </a:r>
            <a:endParaRPr lang="nl-BE" sz="2800" dirty="0"/>
          </a:p>
        </p:txBody>
      </p:sp>
      <p:sp>
        <p:nvSpPr>
          <p:cNvPr id="3" name="Subtitle 2"/>
          <p:cNvSpPr>
            <a:spLocks noGrp="1"/>
          </p:cNvSpPr>
          <p:nvPr>
            <p:ph type="subTitle" idx="1"/>
          </p:nvPr>
        </p:nvSpPr>
        <p:spPr>
          <a:prstGeom prst="rect">
            <a:avLst/>
          </a:prstGeom>
        </p:spPr>
        <p:txBody>
          <a:bodyPr>
            <a:normAutofit/>
          </a:bodyPr>
          <a:lstStyle/>
          <a:p>
            <a:pPr algn="ctr">
              <a:spcBef>
                <a:spcPct val="0"/>
              </a:spcBef>
            </a:pPr>
            <a:r>
              <a:rPr lang="fr-FR" sz="2800" b="1" dirty="0">
                <a:ln w="12700">
                  <a:noFill/>
                </a:ln>
                <a:solidFill>
                  <a:schemeClr val="tx1"/>
                </a:solidFill>
                <a:ea typeface="+mj-ea"/>
                <a:cs typeface="+mj-cs"/>
              </a:rPr>
              <a:t>Dispositions légales concernant la </a:t>
            </a:r>
            <a:r>
              <a:rPr lang="fr-FR" sz="2800" b="1" dirty="0" smtClean="0">
                <a:ln w="12700">
                  <a:noFill/>
                </a:ln>
                <a:solidFill>
                  <a:schemeClr val="tx1"/>
                </a:solidFill>
                <a:ea typeface="+mj-ea"/>
                <a:cs typeface="+mj-cs"/>
              </a:rPr>
              <a:t>mise </a:t>
            </a:r>
            <a:r>
              <a:rPr lang="fr-FR" sz="2800" b="1" dirty="0">
                <a:ln w="12700">
                  <a:noFill/>
                </a:ln>
                <a:solidFill>
                  <a:schemeClr val="tx1"/>
                </a:solidFill>
                <a:ea typeface="+mj-ea"/>
                <a:cs typeface="+mj-cs"/>
              </a:rPr>
              <a:t>sur le marché des produits biocides</a:t>
            </a:r>
            <a:endParaRPr lang="nl-BE" sz="2800" b="1" dirty="0">
              <a:ln w="12700">
                <a:noFill/>
              </a:ln>
              <a:solidFill>
                <a:schemeClr val="tx1"/>
              </a:solidFill>
              <a:ea typeface="+mj-ea"/>
              <a:cs typeface="+mj-cs"/>
            </a:endParaRPr>
          </a:p>
        </p:txBody>
      </p:sp>
      <p:sp>
        <p:nvSpPr>
          <p:cNvPr id="4" name="TextBox 3"/>
          <p:cNvSpPr txBox="1"/>
          <p:nvPr/>
        </p:nvSpPr>
        <p:spPr>
          <a:xfrm>
            <a:off x="1185706" y="5838093"/>
            <a:ext cx="3436536" cy="923330"/>
          </a:xfrm>
          <a:prstGeom prst="rect">
            <a:avLst/>
          </a:prstGeom>
          <a:noFill/>
        </p:spPr>
        <p:txBody>
          <a:bodyPr wrap="square" rtlCol="0">
            <a:spAutoFit/>
          </a:bodyPr>
          <a:lstStyle/>
          <a:p>
            <a:r>
              <a:rPr lang="nl-BE" dirty="0" smtClean="0">
                <a:solidFill>
                  <a:srgbClr val="FF0000"/>
                </a:solidFill>
              </a:rPr>
              <a:t>Erik Wuyts</a:t>
            </a:r>
            <a:r>
              <a:rPr lang="nl-BE" dirty="0" smtClean="0"/>
              <a:t/>
            </a:r>
            <a:br>
              <a:rPr lang="nl-BE" dirty="0" smtClean="0"/>
            </a:br>
            <a:r>
              <a:rPr lang="nl-BE" dirty="0" smtClean="0"/>
              <a:t>Consultant </a:t>
            </a:r>
            <a:r>
              <a:rPr lang="nl-BE" dirty="0" err="1" smtClean="0"/>
              <a:t>Environmental</a:t>
            </a:r>
            <a:r>
              <a:rPr lang="nl-BE" dirty="0" smtClean="0"/>
              <a:t> Issues</a:t>
            </a:r>
            <a:br>
              <a:rPr lang="nl-BE" dirty="0" smtClean="0"/>
            </a:br>
            <a:r>
              <a:rPr lang="nl-BE" dirty="0" smtClean="0"/>
              <a:t>ewu@centexbel.be</a:t>
            </a:r>
            <a:endParaRPr lang="nl-BE" dirty="0"/>
          </a:p>
        </p:txBody>
      </p:sp>
    </p:spTree>
    <p:extLst>
      <p:ext uri="{BB962C8B-B14F-4D97-AF65-F5344CB8AC3E}">
        <p14:creationId xmlns:p14="http://schemas.microsoft.com/office/powerpoint/2010/main" val="317484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42900" lvl="1" indent="-342900">
              <a:buFont typeface="Arial" pitchFamily="34" charset="0"/>
              <a:buChar char="»"/>
            </a:pPr>
            <a:r>
              <a:rPr lang="nl-BE" sz="2900" u="sng" dirty="0" smtClean="0"/>
              <a:t>Lijst van goedkeurde werkzame stoffen:</a:t>
            </a:r>
            <a:br>
              <a:rPr lang="nl-BE" sz="2900" u="sng" dirty="0" smtClean="0"/>
            </a:br>
            <a:endParaRPr lang="nl-BE" sz="2900" u="sng" dirty="0" smtClean="0"/>
          </a:p>
          <a:p>
            <a:pPr marL="457200" lvl="1" indent="0">
              <a:lnSpc>
                <a:spcPct val="80000"/>
              </a:lnSpc>
              <a:buNone/>
            </a:pPr>
            <a:r>
              <a:rPr lang="nl-BE" sz="2000" u="sng" dirty="0" smtClean="0"/>
              <a:t>https</a:t>
            </a:r>
            <a:r>
              <a:rPr lang="nl-BE" sz="2000" u="sng" dirty="0"/>
              <a:t>://echa.europa.eu/nl/information-on-chemicals/biocidal-active-substances?p_p_id=echarevbiocides_WAR_echarevbiocidesportlet&amp;p_p_lifecycle=1&amp;p_p_state=normal&amp;p_p_mode=view&amp;p_p_col_id=column-1&amp;p_p_col_pos=1&amp;p_p_col_count=2&amp;_</a:t>
            </a:r>
            <a:r>
              <a:rPr lang="nl-BE" sz="2000" u="sng" dirty="0" smtClean="0"/>
              <a:t>echarevbiocides_WAR_echarevbiocidesportlet_javax.portlet.action=searchBiocidesAction</a:t>
            </a:r>
          </a:p>
          <a:p>
            <a:pPr marL="457200" lvl="1" indent="0">
              <a:lnSpc>
                <a:spcPct val="80000"/>
              </a:lnSpc>
              <a:buNone/>
            </a:pPr>
            <a:endParaRPr lang="nl-BE" sz="2000" u="sng" dirty="0"/>
          </a:p>
          <a:p>
            <a:pPr marL="457200" lvl="1" indent="0">
              <a:lnSpc>
                <a:spcPct val="80000"/>
              </a:lnSpc>
              <a:buNone/>
            </a:pPr>
            <a:endParaRPr lang="nl-BE" sz="2000" u="sng" dirty="0"/>
          </a:p>
          <a:p>
            <a:endParaRPr lang="nl-BE" sz="2600" dirty="0"/>
          </a:p>
        </p:txBody>
      </p:sp>
      <p:sp>
        <p:nvSpPr>
          <p:cNvPr id="3" name="Title 2"/>
          <p:cNvSpPr>
            <a:spLocks noGrp="1"/>
          </p:cNvSpPr>
          <p:nvPr>
            <p:ph type="title"/>
          </p:nvPr>
        </p:nvSpPr>
        <p:spPr/>
        <p:txBody>
          <a:bodyPr/>
          <a:lstStyle/>
          <a:p>
            <a:r>
              <a:rPr lang="nl-BE" dirty="0"/>
              <a:t>Goedkeuring van actieve stoffen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881" y="4039437"/>
            <a:ext cx="10030286" cy="2442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2031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42900" lvl="1" indent="-342900">
              <a:buFont typeface="Arial" pitchFamily="34" charset="0"/>
              <a:buChar char="»"/>
            </a:pPr>
            <a:r>
              <a:rPr lang="nl-BE" sz="2900" u="sng" dirty="0" err="1" smtClean="0"/>
              <a:t>Liste</a:t>
            </a:r>
            <a:r>
              <a:rPr lang="nl-BE" sz="2900" u="sng" dirty="0" smtClean="0"/>
              <a:t> des </a:t>
            </a:r>
            <a:r>
              <a:rPr lang="nl-BE" sz="2900" u="sng" dirty="0" err="1" smtClean="0"/>
              <a:t>substances</a:t>
            </a:r>
            <a:r>
              <a:rPr lang="nl-BE" sz="2900" u="sng" dirty="0" smtClean="0"/>
              <a:t> </a:t>
            </a:r>
            <a:r>
              <a:rPr lang="nl-BE" sz="2900" u="sng" dirty="0" err="1" smtClean="0"/>
              <a:t>approuvées</a:t>
            </a:r>
            <a:r>
              <a:rPr lang="nl-BE" sz="2900" u="sng" dirty="0" smtClean="0"/>
              <a:t/>
            </a:r>
            <a:br>
              <a:rPr lang="nl-BE" sz="2900" u="sng" dirty="0" smtClean="0"/>
            </a:br>
            <a:endParaRPr lang="nl-BE" sz="2900" u="sng" dirty="0" smtClean="0"/>
          </a:p>
          <a:p>
            <a:pPr marL="457200" lvl="1" indent="0">
              <a:lnSpc>
                <a:spcPct val="80000"/>
              </a:lnSpc>
              <a:buNone/>
            </a:pPr>
            <a:r>
              <a:rPr lang="nl-BE" sz="2000" u="sng" dirty="0" smtClean="0"/>
              <a:t>https</a:t>
            </a:r>
            <a:r>
              <a:rPr lang="nl-BE" sz="2000" u="sng" dirty="0"/>
              <a:t>://echa.europa.eu/nl/information-on-chemicals/biocidal-active-substances?p_p_id=echarevbiocides_WAR_echarevbiocidesportlet&amp;p_p_lifecycle=1&amp;p_p_state=normal&amp;p_p_mode=view&amp;p_p_col_id=column-1&amp;p_p_col_pos=1&amp;p_p_col_count=2&amp;_</a:t>
            </a:r>
            <a:r>
              <a:rPr lang="nl-BE" sz="2000" u="sng" dirty="0" smtClean="0"/>
              <a:t>echarevbiocides_WAR_echarevbiocidesportlet_javax.portlet.action=searchBiocidesAction</a:t>
            </a:r>
          </a:p>
          <a:p>
            <a:pPr marL="457200" lvl="1" indent="0">
              <a:lnSpc>
                <a:spcPct val="80000"/>
              </a:lnSpc>
              <a:buNone/>
            </a:pPr>
            <a:endParaRPr lang="nl-BE" sz="2000" u="sng" dirty="0"/>
          </a:p>
          <a:p>
            <a:pPr marL="457200" lvl="1" indent="0">
              <a:lnSpc>
                <a:spcPct val="80000"/>
              </a:lnSpc>
              <a:buNone/>
            </a:pPr>
            <a:endParaRPr lang="nl-BE" sz="2000" u="sng" dirty="0"/>
          </a:p>
          <a:p>
            <a:endParaRPr lang="nl-BE" sz="2600" dirty="0"/>
          </a:p>
        </p:txBody>
      </p:sp>
      <p:sp>
        <p:nvSpPr>
          <p:cNvPr id="3" name="Title 2"/>
          <p:cNvSpPr>
            <a:spLocks noGrp="1"/>
          </p:cNvSpPr>
          <p:nvPr>
            <p:ph type="title"/>
          </p:nvPr>
        </p:nvSpPr>
        <p:spPr/>
        <p:txBody>
          <a:bodyPr/>
          <a:lstStyle/>
          <a:p>
            <a:r>
              <a:rPr lang="nl-BE" dirty="0" err="1"/>
              <a:t>Approbation</a:t>
            </a:r>
            <a:r>
              <a:rPr lang="nl-BE" dirty="0"/>
              <a:t> des </a:t>
            </a:r>
            <a:r>
              <a:rPr lang="nl-BE" dirty="0" err="1"/>
              <a:t>substances</a:t>
            </a:r>
            <a:r>
              <a:rPr lang="nl-BE" dirty="0"/>
              <a:t> </a:t>
            </a:r>
            <a:r>
              <a:rPr lang="nl-BE" dirty="0" err="1"/>
              <a:t>actives</a:t>
            </a:r>
            <a:endParaRPr lang="nl-B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881" y="4039437"/>
            <a:ext cx="10030286" cy="2442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1302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BE" sz="2000" dirty="0" smtClean="0"/>
              <a:t>Toelating </a:t>
            </a:r>
          </a:p>
          <a:p>
            <a:pPr lvl="1"/>
            <a:endParaRPr lang="nl-BE" dirty="0"/>
          </a:p>
          <a:p>
            <a:endParaRPr lang="nl-BE" dirty="0" smtClean="0"/>
          </a:p>
          <a:p>
            <a:r>
              <a:rPr lang="nl-BE" sz="2000" dirty="0" smtClean="0"/>
              <a:t>Kennisgeving</a:t>
            </a:r>
          </a:p>
          <a:p>
            <a:endParaRPr lang="nl-BE" dirty="0"/>
          </a:p>
        </p:txBody>
      </p:sp>
      <p:sp>
        <p:nvSpPr>
          <p:cNvPr id="3" name="Title 2"/>
          <p:cNvSpPr>
            <a:spLocks noGrp="1"/>
          </p:cNvSpPr>
          <p:nvPr>
            <p:ph type="title"/>
          </p:nvPr>
        </p:nvSpPr>
        <p:spPr/>
        <p:txBody>
          <a:bodyPr/>
          <a:lstStyle/>
          <a:p>
            <a:r>
              <a:rPr lang="nl-BE" dirty="0" smtClean="0"/>
              <a:t>Belgische registratieprocedure (</a:t>
            </a:r>
            <a:r>
              <a:rPr lang="nl-BE" dirty="0" err="1" smtClean="0"/>
              <a:t>Biocidaal</a:t>
            </a:r>
            <a:r>
              <a:rPr lang="nl-BE" dirty="0" smtClean="0"/>
              <a:t> product)</a:t>
            </a:r>
            <a:endParaRPr lang="nl-BE" dirty="0"/>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3780" y="1711571"/>
            <a:ext cx="5637125" cy="1029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4650" y="2922512"/>
            <a:ext cx="5456255" cy="115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625" y="4107600"/>
            <a:ext cx="1100137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4437" y="4706106"/>
            <a:ext cx="10953750"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9152" y="5622994"/>
            <a:ext cx="1097280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8902839" y="2038256"/>
            <a:ext cx="2552281" cy="923330"/>
          </a:xfrm>
          <a:prstGeom prst="rect">
            <a:avLst/>
          </a:prstGeom>
          <a:noFill/>
        </p:spPr>
        <p:txBody>
          <a:bodyPr wrap="square" rtlCol="0">
            <a:spAutoFit/>
          </a:bodyPr>
          <a:lstStyle/>
          <a:p>
            <a:r>
              <a:rPr lang="nl-BE" dirty="0"/>
              <a:t>https://www.health.belgium.be/nl/nationale-procedure</a:t>
            </a:r>
          </a:p>
        </p:txBody>
      </p:sp>
    </p:spTree>
    <p:extLst>
      <p:ext uri="{BB962C8B-B14F-4D97-AF65-F5344CB8AC3E}">
        <p14:creationId xmlns:p14="http://schemas.microsoft.com/office/powerpoint/2010/main" val="181620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BE" sz="2000" dirty="0" err="1" smtClean="0"/>
              <a:t>Autorisation</a:t>
            </a:r>
            <a:r>
              <a:rPr lang="nl-BE" sz="2000" dirty="0" smtClean="0"/>
              <a:t> </a:t>
            </a:r>
          </a:p>
          <a:p>
            <a:pPr lvl="1"/>
            <a:endParaRPr lang="nl-BE" dirty="0"/>
          </a:p>
          <a:p>
            <a:endParaRPr lang="nl-BE" dirty="0" smtClean="0"/>
          </a:p>
          <a:p>
            <a:r>
              <a:rPr lang="nl-BE" sz="2000" dirty="0" err="1" smtClean="0"/>
              <a:t>notification</a:t>
            </a:r>
            <a:endParaRPr lang="nl-BE" sz="2000" dirty="0" smtClean="0"/>
          </a:p>
          <a:p>
            <a:endParaRPr lang="nl-BE" dirty="0"/>
          </a:p>
        </p:txBody>
      </p:sp>
      <p:sp>
        <p:nvSpPr>
          <p:cNvPr id="3" name="Title 2"/>
          <p:cNvSpPr>
            <a:spLocks noGrp="1"/>
          </p:cNvSpPr>
          <p:nvPr>
            <p:ph type="title"/>
          </p:nvPr>
        </p:nvSpPr>
        <p:spPr/>
        <p:txBody>
          <a:bodyPr/>
          <a:lstStyle/>
          <a:p>
            <a:r>
              <a:rPr lang="nl-BE" dirty="0" smtClean="0"/>
              <a:t>La procédure </a:t>
            </a:r>
            <a:r>
              <a:rPr lang="nl-BE" dirty="0" err="1" smtClean="0"/>
              <a:t>Belge</a:t>
            </a:r>
            <a:r>
              <a:rPr lang="nl-BE" dirty="0" smtClean="0"/>
              <a:t> (</a:t>
            </a:r>
            <a:r>
              <a:rPr lang="nl-BE" dirty="0" err="1" smtClean="0"/>
              <a:t>Produit</a:t>
            </a:r>
            <a:r>
              <a:rPr lang="nl-BE" dirty="0" smtClean="0"/>
              <a:t> biocide)</a:t>
            </a:r>
            <a:endParaRPr lang="nl-B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7032" y="1843089"/>
            <a:ext cx="6339095" cy="91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7032" y="2932712"/>
            <a:ext cx="6339095" cy="1148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847385" y="1969476"/>
            <a:ext cx="2180492" cy="923330"/>
          </a:xfrm>
          <a:prstGeom prst="rect">
            <a:avLst/>
          </a:prstGeom>
          <a:noFill/>
        </p:spPr>
        <p:txBody>
          <a:bodyPr wrap="square" rtlCol="0">
            <a:spAutoFit/>
          </a:bodyPr>
          <a:lstStyle/>
          <a:p>
            <a:r>
              <a:rPr lang="nl-BE" dirty="0"/>
              <a:t>https://www.health.belgium.be/fr/procedure-nationale</a:t>
            </a:r>
          </a:p>
        </p:txBody>
      </p:sp>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8927" y="4081463"/>
            <a:ext cx="106489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9925" y="4631924"/>
            <a:ext cx="1066800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9925" y="5354777"/>
            <a:ext cx="1063942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0857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solidFill>
                  <a:schemeClr val="tx1">
                    <a:lumMod val="85000"/>
                    <a:lumOff val="15000"/>
                  </a:schemeClr>
                </a:solidFill>
                <a:latin typeface="Calibri" panose="020F0502020204030204" pitchFamily="34" charset="0"/>
                <a:cs typeface="Calibri" panose="020F0502020204030204" pitchFamily="34" charset="0"/>
              </a:rPr>
              <a:t>etiket van een toegelaten biocide</a:t>
            </a:r>
            <a:endParaRPr lang="nl-BE" dirty="0"/>
          </a:p>
        </p:txBody>
      </p:sp>
      <p:pic>
        <p:nvPicPr>
          <p:cNvPr id="4" name="Afbeelding 5"/>
          <p:cNvPicPr>
            <a:picLocks noGrp="1"/>
          </p:cNvPicPr>
          <p:nvPr>
            <p:ph idx="1"/>
          </p:nvPr>
        </p:nvPicPr>
        <p:blipFill rotWithShape="1">
          <a:blip r:embed="rId2"/>
          <a:srcRect l="5359" t="14882" r="6746" b="35856"/>
          <a:stretch/>
        </p:blipFill>
        <p:spPr bwMode="auto">
          <a:xfrm>
            <a:off x="2190540" y="1876960"/>
            <a:ext cx="9445449" cy="42726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2987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a:t>étiquette d'un produit biocide autorisé</a:t>
            </a:r>
            <a:endParaRPr lang="nl-BE" dirty="0"/>
          </a:p>
        </p:txBody>
      </p:sp>
      <p:pic>
        <p:nvPicPr>
          <p:cNvPr id="4" name="Afbeelding 5"/>
          <p:cNvPicPr>
            <a:picLocks noGrp="1"/>
          </p:cNvPicPr>
          <p:nvPr>
            <p:ph idx="1"/>
          </p:nvPr>
        </p:nvPicPr>
        <p:blipFill rotWithShape="1">
          <a:blip r:embed="rId2"/>
          <a:srcRect l="5359" t="14882" r="6746" b="35856"/>
          <a:stretch/>
        </p:blipFill>
        <p:spPr bwMode="auto">
          <a:xfrm>
            <a:off x="2338174" y="1876960"/>
            <a:ext cx="8572927" cy="3843855"/>
          </a:xfrm>
          <a:prstGeom prst="rect">
            <a:avLst/>
          </a:prstGeom>
          <a:ln>
            <a:noFill/>
          </a:ln>
          <a:extLst>
            <a:ext uri="{53640926-AAD7-44D8-BBD7-CCE9431645EC}">
              <a14:shadowObscured xmlns:a14="http://schemas.microsoft.com/office/drawing/2010/main"/>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170" y="1817810"/>
            <a:ext cx="9975850"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7441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nl-BE" dirty="0" smtClean="0"/>
          </a:p>
          <a:p>
            <a:pPr marL="0" indent="0">
              <a:buNone/>
            </a:pPr>
            <a:endParaRPr lang="nl-BE" dirty="0"/>
          </a:p>
        </p:txBody>
      </p:sp>
      <p:sp>
        <p:nvSpPr>
          <p:cNvPr id="3" name="Title 2"/>
          <p:cNvSpPr>
            <a:spLocks noGrp="1"/>
          </p:cNvSpPr>
          <p:nvPr>
            <p:ph type="title"/>
          </p:nvPr>
        </p:nvSpPr>
        <p:spPr/>
        <p:txBody>
          <a:bodyPr/>
          <a:lstStyle/>
          <a:p>
            <a:r>
              <a:rPr lang="nl-BE" dirty="0" smtClean="0"/>
              <a:t>BEHANDELDE VOORWERPEN</a:t>
            </a:r>
            <a:br>
              <a:rPr lang="nl-BE" dirty="0" smtClean="0"/>
            </a:br>
            <a:endParaRPr lang="nl-BE" dirty="0"/>
          </a:p>
        </p:txBody>
      </p:sp>
      <p:sp>
        <p:nvSpPr>
          <p:cNvPr id="4" name="TextBox 3"/>
          <p:cNvSpPr txBox="1"/>
          <p:nvPr/>
        </p:nvSpPr>
        <p:spPr>
          <a:xfrm>
            <a:off x="1426865" y="3084638"/>
            <a:ext cx="3516924" cy="1446550"/>
          </a:xfrm>
          <a:prstGeom prst="rect">
            <a:avLst/>
          </a:prstGeom>
          <a:noFill/>
          <a:ln w="19050">
            <a:solidFill>
              <a:schemeClr val="tx1">
                <a:lumMod val="50000"/>
              </a:schemeClr>
            </a:solidFill>
          </a:ln>
        </p:spPr>
        <p:txBody>
          <a:bodyPr wrap="square" rtlCol="0">
            <a:spAutoFit/>
          </a:bodyPr>
          <a:lstStyle/>
          <a:p>
            <a:pPr algn="ctr"/>
            <a:r>
              <a:rPr lang="nl-BE" b="1" u="sng" dirty="0" err="1" smtClean="0">
                <a:solidFill>
                  <a:srgbClr val="FF0000"/>
                </a:solidFill>
              </a:rPr>
              <a:t>Biocidale</a:t>
            </a:r>
            <a:r>
              <a:rPr lang="nl-BE" b="1" u="sng" dirty="0" smtClean="0">
                <a:solidFill>
                  <a:srgbClr val="FF0000"/>
                </a:solidFill>
              </a:rPr>
              <a:t> eigenschap</a:t>
            </a:r>
            <a:r>
              <a:rPr lang="nl-BE" b="1" u="sng" dirty="0">
                <a:solidFill>
                  <a:srgbClr val="FF0000"/>
                </a:solidFill>
              </a:rPr>
              <a:t/>
            </a:r>
            <a:br>
              <a:rPr lang="nl-BE" b="1" u="sng" dirty="0">
                <a:solidFill>
                  <a:srgbClr val="FF0000"/>
                </a:solidFill>
              </a:rPr>
            </a:br>
            <a:r>
              <a:rPr lang="nl-BE" sz="1400" dirty="0"/>
              <a:t>kwaliteit toegekend aan een BV door behandeling met of toevoeging van een </a:t>
            </a:r>
            <a:r>
              <a:rPr lang="nl-BE" sz="1400" dirty="0" smtClean="0"/>
              <a:t>biocide</a:t>
            </a:r>
          </a:p>
          <a:p>
            <a:pPr algn="ctr"/>
            <a:endParaRPr lang="nl-BE" sz="1400" dirty="0"/>
          </a:p>
          <a:p>
            <a:pPr algn="ctr"/>
            <a:r>
              <a:rPr lang="nl-BE" sz="1400" b="1" dirty="0" smtClean="0"/>
              <a:t>BV: Schimmelbestendigheid</a:t>
            </a:r>
            <a:endParaRPr lang="nl-BE" sz="1400" b="1" dirty="0"/>
          </a:p>
        </p:txBody>
      </p:sp>
      <p:sp>
        <p:nvSpPr>
          <p:cNvPr id="5" name="TextBox 4"/>
          <p:cNvSpPr txBox="1"/>
          <p:nvPr/>
        </p:nvSpPr>
        <p:spPr>
          <a:xfrm>
            <a:off x="7296777" y="3066010"/>
            <a:ext cx="3516924" cy="1015663"/>
          </a:xfrm>
          <a:prstGeom prst="rect">
            <a:avLst/>
          </a:prstGeom>
          <a:noFill/>
          <a:ln w="19050">
            <a:solidFill>
              <a:schemeClr val="tx1">
                <a:lumMod val="50000"/>
              </a:schemeClr>
            </a:solidFill>
          </a:ln>
        </p:spPr>
        <p:txBody>
          <a:bodyPr wrap="square" rtlCol="0">
            <a:spAutoFit/>
          </a:bodyPr>
          <a:lstStyle/>
          <a:p>
            <a:pPr algn="ctr"/>
            <a:r>
              <a:rPr lang="nl-BE" b="1" u="sng" dirty="0" smtClean="0">
                <a:solidFill>
                  <a:srgbClr val="FF0000"/>
                </a:solidFill>
              </a:rPr>
              <a:t>Primair </a:t>
            </a:r>
            <a:r>
              <a:rPr lang="nl-BE" b="1" u="sng" dirty="0" err="1" smtClean="0">
                <a:solidFill>
                  <a:srgbClr val="FF0000"/>
                </a:solidFill>
              </a:rPr>
              <a:t>biocidale</a:t>
            </a:r>
            <a:r>
              <a:rPr lang="nl-BE" b="1" u="sng" dirty="0" smtClean="0">
                <a:solidFill>
                  <a:srgbClr val="FF0000"/>
                </a:solidFill>
              </a:rPr>
              <a:t> functie</a:t>
            </a:r>
            <a:r>
              <a:rPr lang="nl-BE" b="1" u="sng" dirty="0">
                <a:solidFill>
                  <a:srgbClr val="FF0000"/>
                </a:solidFill>
              </a:rPr>
              <a:t/>
            </a:r>
            <a:br>
              <a:rPr lang="nl-BE" b="1" u="sng" dirty="0">
                <a:solidFill>
                  <a:srgbClr val="FF0000"/>
                </a:solidFill>
              </a:rPr>
            </a:br>
            <a:r>
              <a:rPr lang="nl-BE" sz="1400" dirty="0"/>
              <a:t>het voorwerp dient voor </a:t>
            </a:r>
            <a:r>
              <a:rPr lang="nl-BE" sz="1400" dirty="0" err="1"/>
              <a:t>biocidale</a:t>
            </a:r>
            <a:r>
              <a:rPr lang="nl-BE" sz="1400" dirty="0"/>
              <a:t> doeleinden</a:t>
            </a:r>
          </a:p>
          <a:p>
            <a:pPr algn="ctr"/>
            <a:endParaRPr lang="nl-BE" sz="1400" dirty="0"/>
          </a:p>
          <a:p>
            <a:pPr algn="ctr"/>
            <a:r>
              <a:rPr lang="nl-BE" sz="1400" b="1" dirty="0" smtClean="0"/>
              <a:t>BV: “doodt 99,99% van de bacteriën”</a:t>
            </a:r>
            <a:endParaRPr lang="nl-BE" sz="1400" b="1" dirty="0"/>
          </a:p>
        </p:txBody>
      </p:sp>
      <p:sp>
        <p:nvSpPr>
          <p:cNvPr id="6" name="Left-Right Arrow 5"/>
          <p:cNvSpPr/>
          <p:nvPr/>
        </p:nvSpPr>
        <p:spPr>
          <a:xfrm>
            <a:off x="5576834" y="3444898"/>
            <a:ext cx="1075174" cy="257885"/>
          </a:xfrm>
          <a:prstGeom prst="leftRightArrow">
            <a:avLst/>
          </a:prstGeom>
          <a:solidFill>
            <a:schemeClr val="tx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7" name="Down Arrow 6"/>
          <p:cNvSpPr/>
          <p:nvPr/>
        </p:nvSpPr>
        <p:spPr>
          <a:xfrm>
            <a:off x="8953081" y="4230356"/>
            <a:ext cx="231112" cy="6631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xtBox 7"/>
          <p:cNvSpPr txBox="1"/>
          <p:nvPr/>
        </p:nvSpPr>
        <p:spPr>
          <a:xfrm>
            <a:off x="7827665" y="5060574"/>
            <a:ext cx="2481943" cy="369332"/>
          </a:xfrm>
          <a:prstGeom prst="rect">
            <a:avLst/>
          </a:prstGeom>
          <a:solidFill>
            <a:schemeClr val="accent6"/>
          </a:solidFill>
          <a:ln w="19050">
            <a:solidFill>
              <a:schemeClr val="tx1">
                <a:lumMod val="50000"/>
              </a:schemeClr>
            </a:solidFill>
          </a:ln>
        </p:spPr>
        <p:txBody>
          <a:bodyPr wrap="square" rtlCol="0">
            <a:spAutoFit/>
          </a:bodyPr>
          <a:lstStyle/>
          <a:p>
            <a:pPr algn="ctr"/>
            <a:r>
              <a:rPr lang="nl-BE" dirty="0" smtClean="0">
                <a:solidFill>
                  <a:schemeClr val="bg1"/>
                </a:solidFill>
              </a:rPr>
              <a:t>= </a:t>
            </a:r>
            <a:r>
              <a:rPr lang="nl-BE" dirty="0" err="1" smtClean="0">
                <a:solidFill>
                  <a:schemeClr val="bg1"/>
                </a:solidFill>
              </a:rPr>
              <a:t>Biocidaal</a:t>
            </a:r>
            <a:r>
              <a:rPr lang="nl-BE" dirty="0" smtClean="0">
                <a:solidFill>
                  <a:schemeClr val="bg1"/>
                </a:solidFill>
              </a:rPr>
              <a:t> product</a:t>
            </a:r>
            <a:endParaRPr lang="nl-BE" dirty="0">
              <a:solidFill>
                <a:schemeClr val="bg1"/>
              </a:solidFill>
            </a:endParaRPr>
          </a:p>
        </p:txBody>
      </p:sp>
      <p:sp>
        <p:nvSpPr>
          <p:cNvPr id="9" name="Rectangle 8"/>
          <p:cNvSpPr/>
          <p:nvPr/>
        </p:nvSpPr>
        <p:spPr>
          <a:xfrm>
            <a:off x="1426865" y="1696887"/>
            <a:ext cx="2343778" cy="369332"/>
          </a:xfrm>
          <a:prstGeom prst="rect">
            <a:avLst/>
          </a:prstGeom>
        </p:spPr>
        <p:txBody>
          <a:bodyPr wrap="square">
            <a:spAutoFit/>
          </a:bodyPr>
          <a:lstStyle/>
          <a:p>
            <a:r>
              <a:rPr lang="nl-NL" dirty="0">
                <a:latin typeface="Calibri" panose="020F0502020204030204" pitchFamily="34" charset="0"/>
                <a:cs typeface="Calibri" panose="020F0502020204030204" pitchFamily="34" charset="0"/>
              </a:rPr>
              <a:t>Artikel 58 in de BPR</a:t>
            </a:r>
          </a:p>
        </p:txBody>
      </p:sp>
    </p:spTree>
    <p:extLst>
      <p:ext uri="{BB962C8B-B14F-4D97-AF65-F5344CB8AC3E}">
        <p14:creationId xmlns:p14="http://schemas.microsoft.com/office/powerpoint/2010/main" val="2600821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nl-BE" dirty="0" smtClean="0"/>
          </a:p>
          <a:p>
            <a:pPr marL="0" indent="0">
              <a:buNone/>
            </a:pPr>
            <a:endParaRPr lang="nl-BE" dirty="0"/>
          </a:p>
        </p:txBody>
      </p:sp>
      <p:sp>
        <p:nvSpPr>
          <p:cNvPr id="3" name="Title 2"/>
          <p:cNvSpPr>
            <a:spLocks noGrp="1"/>
          </p:cNvSpPr>
          <p:nvPr>
            <p:ph type="title"/>
          </p:nvPr>
        </p:nvSpPr>
        <p:spPr/>
        <p:txBody>
          <a:bodyPr/>
          <a:lstStyle/>
          <a:p>
            <a:r>
              <a:rPr lang="fr-FR" dirty="0" smtClean="0"/>
              <a:t>Articles </a:t>
            </a:r>
            <a:r>
              <a:rPr lang="fr-FR" dirty="0"/>
              <a:t>traités</a:t>
            </a:r>
            <a:endParaRPr lang="nl-BE" dirty="0"/>
          </a:p>
        </p:txBody>
      </p:sp>
      <p:sp>
        <p:nvSpPr>
          <p:cNvPr id="4" name="TextBox 3"/>
          <p:cNvSpPr txBox="1"/>
          <p:nvPr/>
        </p:nvSpPr>
        <p:spPr>
          <a:xfrm>
            <a:off x="1426865" y="3084638"/>
            <a:ext cx="3516924" cy="1231106"/>
          </a:xfrm>
          <a:prstGeom prst="rect">
            <a:avLst/>
          </a:prstGeom>
          <a:noFill/>
          <a:ln w="19050">
            <a:solidFill>
              <a:schemeClr val="tx1">
                <a:lumMod val="50000"/>
              </a:schemeClr>
            </a:solidFill>
          </a:ln>
        </p:spPr>
        <p:txBody>
          <a:bodyPr wrap="square" rtlCol="0">
            <a:spAutoFit/>
          </a:bodyPr>
          <a:lstStyle/>
          <a:p>
            <a:pPr algn="ctr"/>
            <a:r>
              <a:rPr lang="nl-BE" b="1" u="sng" dirty="0" err="1">
                <a:solidFill>
                  <a:srgbClr val="FF0000"/>
                </a:solidFill>
              </a:rPr>
              <a:t>Propriété</a:t>
            </a:r>
            <a:r>
              <a:rPr lang="nl-BE" b="1" u="sng" dirty="0">
                <a:solidFill>
                  <a:srgbClr val="FF0000"/>
                </a:solidFill>
              </a:rPr>
              <a:t> biocide</a:t>
            </a:r>
            <a:br>
              <a:rPr lang="nl-BE" b="1" u="sng" dirty="0">
                <a:solidFill>
                  <a:srgbClr val="FF0000"/>
                </a:solidFill>
              </a:rPr>
            </a:br>
            <a:r>
              <a:rPr lang="fr-FR" sz="1400" dirty="0"/>
              <a:t>Qualité attribuée à </a:t>
            </a:r>
            <a:r>
              <a:rPr lang="fr-FR" sz="1400" dirty="0" smtClean="0"/>
              <a:t>un objet traité par </a:t>
            </a:r>
            <a:r>
              <a:rPr lang="fr-FR" sz="1400" dirty="0"/>
              <a:t>traitement ou addition d'un produit </a:t>
            </a:r>
            <a:r>
              <a:rPr lang="fr-FR" sz="1400" dirty="0" smtClean="0"/>
              <a:t>biocide</a:t>
            </a:r>
          </a:p>
          <a:p>
            <a:pPr algn="ctr"/>
            <a:endParaRPr lang="nl-BE" sz="1400" dirty="0"/>
          </a:p>
          <a:p>
            <a:pPr algn="ctr"/>
            <a:r>
              <a:rPr lang="nl-BE" sz="1400" b="1" dirty="0" smtClean="0"/>
              <a:t>Ex</a:t>
            </a:r>
            <a:r>
              <a:rPr lang="nl-BE" sz="1400" b="1" dirty="0"/>
              <a:t>: </a:t>
            </a:r>
            <a:r>
              <a:rPr lang="nl-BE" sz="1400" b="1" dirty="0" err="1"/>
              <a:t>Résistance</a:t>
            </a:r>
            <a:r>
              <a:rPr lang="nl-BE" sz="1400" b="1" dirty="0"/>
              <a:t> au </a:t>
            </a:r>
            <a:r>
              <a:rPr lang="nl-BE" sz="1400" b="1" dirty="0" err="1"/>
              <a:t>moule</a:t>
            </a:r>
            <a:endParaRPr lang="nl-BE" sz="1400" b="1" dirty="0"/>
          </a:p>
        </p:txBody>
      </p:sp>
      <p:sp>
        <p:nvSpPr>
          <p:cNvPr id="5" name="TextBox 4"/>
          <p:cNvSpPr txBox="1"/>
          <p:nvPr/>
        </p:nvSpPr>
        <p:spPr>
          <a:xfrm>
            <a:off x="7296777" y="3066010"/>
            <a:ext cx="3516924" cy="1015663"/>
          </a:xfrm>
          <a:prstGeom prst="rect">
            <a:avLst/>
          </a:prstGeom>
          <a:noFill/>
          <a:ln w="19050">
            <a:solidFill>
              <a:schemeClr val="tx1">
                <a:lumMod val="50000"/>
              </a:schemeClr>
            </a:solidFill>
          </a:ln>
        </p:spPr>
        <p:txBody>
          <a:bodyPr wrap="square" rtlCol="0">
            <a:spAutoFit/>
          </a:bodyPr>
          <a:lstStyle/>
          <a:p>
            <a:pPr algn="ctr"/>
            <a:r>
              <a:rPr lang="nl-BE" b="1" u="sng" dirty="0" err="1">
                <a:solidFill>
                  <a:srgbClr val="FF0000"/>
                </a:solidFill>
              </a:rPr>
              <a:t>Fonction</a:t>
            </a:r>
            <a:r>
              <a:rPr lang="nl-BE" b="1" u="sng" dirty="0">
                <a:solidFill>
                  <a:srgbClr val="FF0000"/>
                </a:solidFill>
              </a:rPr>
              <a:t> </a:t>
            </a:r>
            <a:r>
              <a:rPr lang="nl-BE" b="1" u="sng" dirty="0" smtClean="0">
                <a:solidFill>
                  <a:srgbClr val="FF0000"/>
                </a:solidFill>
              </a:rPr>
              <a:t>“Biocide principale”</a:t>
            </a:r>
            <a:r>
              <a:rPr lang="nl-BE" b="1" u="sng" dirty="0">
                <a:solidFill>
                  <a:srgbClr val="FF0000"/>
                </a:solidFill>
              </a:rPr>
              <a:t/>
            </a:r>
            <a:br>
              <a:rPr lang="nl-BE" b="1" u="sng" dirty="0">
                <a:solidFill>
                  <a:srgbClr val="FF0000"/>
                </a:solidFill>
              </a:rPr>
            </a:br>
            <a:r>
              <a:rPr lang="fr-FR" sz="1400" dirty="0"/>
              <a:t>L'article sert à des fins biocides</a:t>
            </a:r>
            <a:endParaRPr lang="nl-BE" sz="1400" dirty="0"/>
          </a:p>
          <a:p>
            <a:pPr algn="ctr"/>
            <a:endParaRPr lang="nl-BE" sz="1400" dirty="0"/>
          </a:p>
          <a:p>
            <a:pPr algn="ctr"/>
            <a:r>
              <a:rPr lang="nl-BE" sz="1400" b="1" dirty="0" smtClean="0"/>
              <a:t>Ex</a:t>
            </a:r>
            <a:r>
              <a:rPr lang="nl-BE" sz="1400" b="1" dirty="0"/>
              <a:t>: “"</a:t>
            </a:r>
            <a:r>
              <a:rPr lang="nl-BE" sz="1400" b="1" dirty="0" err="1"/>
              <a:t>Tue</a:t>
            </a:r>
            <a:r>
              <a:rPr lang="nl-BE" sz="1400" b="1" dirty="0"/>
              <a:t> 99,99% des </a:t>
            </a:r>
            <a:r>
              <a:rPr lang="nl-BE" sz="1400" b="1" dirty="0" err="1"/>
              <a:t>bactéries</a:t>
            </a:r>
            <a:r>
              <a:rPr lang="nl-BE" sz="1400" b="1" dirty="0"/>
              <a:t>"”</a:t>
            </a:r>
          </a:p>
        </p:txBody>
      </p:sp>
      <p:sp>
        <p:nvSpPr>
          <p:cNvPr id="6" name="Left-Right Arrow 5"/>
          <p:cNvSpPr/>
          <p:nvPr/>
        </p:nvSpPr>
        <p:spPr>
          <a:xfrm>
            <a:off x="5576834" y="3444898"/>
            <a:ext cx="1075174" cy="257885"/>
          </a:xfrm>
          <a:prstGeom prst="leftRightArrow">
            <a:avLst/>
          </a:prstGeom>
          <a:solidFill>
            <a:schemeClr val="tx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7" name="Down Arrow 6"/>
          <p:cNvSpPr/>
          <p:nvPr/>
        </p:nvSpPr>
        <p:spPr>
          <a:xfrm>
            <a:off x="8953081" y="4230356"/>
            <a:ext cx="231112" cy="6631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xtBox 7"/>
          <p:cNvSpPr txBox="1"/>
          <p:nvPr/>
        </p:nvSpPr>
        <p:spPr>
          <a:xfrm>
            <a:off x="7827665" y="5060574"/>
            <a:ext cx="2481943" cy="369332"/>
          </a:xfrm>
          <a:prstGeom prst="rect">
            <a:avLst/>
          </a:prstGeom>
          <a:solidFill>
            <a:schemeClr val="accent6"/>
          </a:solidFill>
          <a:ln w="19050">
            <a:solidFill>
              <a:schemeClr val="tx1">
                <a:lumMod val="50000"/>
              </a:schemeClr>
            </a:solidFill>
          </a:ln>
        </p:spPr>
        <p:txBody>
          <a:bodyPr wrap="square" rtlCol="0">
            <a:spAutoFit/>
          </a:bodyPr>
          <a:lstStyle/>
          <a:p>
            <a:pPr algn="ctr"/>
            <a:r>
              <a:rPr lang="nl-BE" dirty="0" smtClean="0">
                <a:solidFill>
                  <a:schemeClr val="bg1"/>
                </a:solidFill>
              </a:rPr>
              <a:t>= </a:t>
            </a:r>
            <a:r>
              <a:rPr lang="nl-BE" dirty="0" err="1" smtClean="0">
                <a:solidFill>
                  <a:schemeClr val="bg1"/>
                </a:solidFill>
              </a:rPr>
              <a:t>Produit</a:t>
            </a:r>
            <a:r>
              <a:rPr lang="nl-BE" dirty="0" smtClean="0">
                <a:solidFill>
                  <a:schemeClr val="bg1"/>
                </a:solidFill>
              </a:rPr>
              <a:t> Biocide</a:t>
            </a:r>
            <a:endParaRPr lang="nl-BE" dirty="0">
              <a:solidFill>
                <a:schemeClr val="bg1"/>
              </a:solidFill>
            </a:endParaRPr>
          </a:p>
        </p:txBody>
      </p:sp>
      <p:sp>
        <p:nvSpPr>
          <p:cNvPr id="9" name="Rectangle 8"/>
          <p:cNvSpPr/>
          <p:nvPr/>
        </p:nvSpPr>
        <p:spPr>
          <a:xfrm>
            <a:off x="1426865" y="1716984"/>
            <a:ext cx="2502040" cy="369332"/>
          </a:xfrm>
          <a:prstGeom prst="rect">
            <a:avLst/>
          </a:prstGeom>
        </p:spPr>
        <p:txBody>
          <a:bodyPr wrap="square">
            <a:spAutoFit/>
          </a:bodyPr>
          <a:lstStyle/>
          <a:p>
            <a:r>
              <a:rPr lang="nl-NL" dirty="0" err="1">
                <a:latin typeface="Calibri" panose="020F0502020204030204" pitchFamily="34" charset="0"/>
                <a:cs typeface="Calibri" panose="020F0502020204030204" pitchFamily="34" charset="0"/>
              </a:rPr>
              <a:t>Article</a:t>
            </a:r>
            <a:r>
              <a:rPr lang="nl-NL" dirty="0">
                <a:latin typeface="Calibri" panose="020F0502020204030204" pitchFamily="34" charset="0"/>
                <a:cs typeface="Calibri" panose="020F0502020204030204" pitchFamily="34" charset="0"/>
              </a:rPr>
              <a:t> 58 du BPR</a:t>
            </a:r>
          </a:p>
        </p:txBody>
      </p:sp>
    </p:spTree>
    <p:extLst>
      <p:ext uri="{BB962C8B-B14F-4D97-AF65-F5344CB8AC3E}">
        <p14:creationId xmlns:p14="http://schemas.microsoft.com/office/powerpoint/2010/main" val="26146018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nl-NL" dirty="0">
              <a:latin typeface="Calibri" panose="020F0502020204030204" pitchFamily="34" charset="0"/>
              <a:cs typeface="Calibri" panose="020F0502020204030204" pitchFamily="34" charset="0"/>
            </a:endParaRPr>
          </a:p>
          <a:p>
            <a:pPr lvl="1"/>
            <a:r>
              <a:rPr lang="nl-NL" dirty="0" smtClean="0">
                <a:latin typeface="Calibri" panose="020F0502020204030204" pitchFamily="34" charset="0"/>
                <a:cs typeface="Calibri" panose="020F0502020204030204" pitchFamily="34" charset="0"/>
              </a:rPr>
              <a:t>Behandelen van voorwerpen alleen met </a:t>
            </a:r>
            <a:r>
              <a:rPr lang="nl-NL" dirty="0" err="1" smtClean="0">
                <a:latin typeface="Calibri" panose="020F0502020204030204" pitchFamily="34" charset="0"/>
                <a:cs typeface="Calibri" panose="020F0502020204030204" pitchFamily="34" charset="0"/>
              </a:rPr>
              <a:t>biocidaal</a:t>
            </a:r>
            <a:r>
              <a:rPr lang="nl-NL" dirty="0" smtClean="0">
                <a:latin typeface="Calibri" panose="020F0502020204030204" pitchFamily="34" charset="0"/>
                <a:cs typeface="Calibri" panose="020F0502020204030204" pitchFamily="34" charset="0"/>
              </a:rPr>
              <a:t> product / actieve stof die goedgekeurd is of opgenomen is in het review programma voor het relevante gebruik</a:t>
            </a:r>
          </a:p>
          <a:p>
            <a:pPr marL="457200" lvl="1" indent="0">
              <a:buNone/>
            </a:pPr>
            <a:endParaRPr lang="nl-NL" dirty="0" smtClean="0">
              <a:latin typeface="Calibri" panose="020F0502020204030204" pitchFamily="34" charset="0"/>
              <a:cs typeface="Calibri" panose="020F0502020204030204" pitchFamily="34" charset="0"/>
            </a:endParaRPr>
          </a:p>
          <a:p>
            <a:pPr lvl="1"/>
            <a:r>
              <a:rPr lang="nl-NL" dirty="0" smtClean="0">
                <a:latin typeface="Calibri" panose="020F0502020204030204" pitchFamily="34" charset="0"/>
                <a:cs typeface="Calibri" panose="020F0502020204030204" pitchFamily="34" charset="0"/>
              </a:rPr>
              <a:t>“Claim triggers </a:t>
            </a:r>
            <a:r>
              <a:rPr lang="nl-NL" dirty="0" err="1" smtClean="0">
                <a:latin typeface="Calibri" panose="020F0502020204030204" pitchFamily="34" charset="0"/>
                <a:cs typeface="Calibri" panose="020F0502020204030204" pitchFamily="34" charset="0"/>
              </a:rPr>
              <a:t>labelling</a:t>
            </a:r>
            <a:r>
              <a:rPr lang="nl-NL" dirty="0" smtClean="0">
                <a:latin typeface="Calibri" panose="020F0502020204030204" pitchFamily="34" charset="0"/>
                <a:cs typeface="Calibri" panose="020F0502020204030204" pitchFamily="34" charset="0"/>
              </a:rPr>
              <a:t>” </a:t>
            </a:r>
            <a:br>
              <a:rPr lang="nl-NL" dirty="0" smtClean="0">
                <a:latin typeface="Calibri" panose="020F0502020204030204" pitchFamily="34" charset="0"/>
                <a:cs typeface="Calibri" panose="020F0502020204030204" pitchFamily="34" charset="0"/>
              </a:rPr>
            </a:br>
            <a:r>
              <a:rPr lang="nl-NL" dirty="0" smtClean="0">
                <a:latin typeface="Calibri" panose="020F0502020204030204" pitchFamily="34" charset="0"/>
                <a:cs typeface="Calibri" panose="020F0502020204030204" pitchFamily="34" charset="0"/>
              </a:rPr>
              <a:t>				</a:t>
            </a:r>
            <a:br>
              <a:rPr lang="nl-NL" dirty="0" smtClean="0">
                <a:latin typeface="Calibri" panose="020F0502020204030204" pitchFamily="34" charset="0"/>
                <a:cs typeface="Calibri" panose="020F0502020204030204" pitchFamily="34" charset="0"/>
              </a:rPr>
            </a:br>
            <a:endParaRPr lang="nl-NL" dirty="0" smtClean="0">
              <a:latin typeface="Calibri" panose="020F0502020204030204" pitchFamily="34" charset="0"/>
              <a:cs typeface="Calibri" panose="020F0502020204030204" pitchFamily="34" charset="0"/>
            </a:endParaRPr>
          </a:p>
          <a:p>
            <a:pPr marL="0" indent="0">
              <a:buNone/>
            </a:pPr>
            <a:endParaRPr lang="nl-BE" dirty="0"/>
          </a:p>
        </p:txBody>
      </p:sp>
      <p:sp>
        <p:nvSpPr>
          <p:cNvPr id="3" name="Title 2"/>
          <p:cNvSpPr>
            <a:spLocks noGrp="1"/>
          </p:cNvSpPr>
          <p:nvPr>
            <p:ph type="title"/>
          </p:nvPr>
        </p:nvSpPr>
        <p:spPr/>
        <p:txBody>
          <a:bodyPr/>
          <a:lstStyle/>
          <a:p>
            <a:r>
              <a:rPr lang="nl-BE" dirty="0" smtClean="0"/>
              <a:t>Behandelde Voorwerpen</a:t>
            </a:r>
            <a:endParaRPr lang="nl-BE" dirty="0"/>
          </a:p>
        </p:txBody>
      </p:sp>
      <p:sp>
        <p:nvSpPr>
          <p:cNvPr id="4" name="TextBox 3"/>
          <p:cNvSpPr txBox="1"/>
          <p:nvPr/>
        </p:nvSpPr>
        <p:spPr>
          <a:xfrm>
            <a:off x="5406013" y="3366198"/>
            <a:ext cx="5928528" cy="2308324"/>
          </a:xfrm>
          <a:prstGeom prst="rect">
            <a:avLst/>
          </a:prstGeom>
          <a:noFill/>
        </p:spPr>
        <p:txBody>
          <a:bodyPr wrap="square" rtlCol="0">
            <a:spAutoFit/>
          </a:bodyPr>
          <a:lstStyle/>
          <a:p>
            <a:r>
              <a:rPr lang="nl-BE" sz="1600" u="sng" dirty="0" smtClean="0"/>
              <a:t>Etiket</a:t>
            </a:r>
            <a:r>
              <a:rPr lang="nl-BE" sz="1600" dirty="0" smtClean="0"/>
              <a:t> </a:t>
            </a:r>
          </a:p>
          <a:p>
            <a:pPr marL="742950" lvl="1" indent="-285750">
              <a:buFont typeface="Arial" panose="020B0604020202020204" pitchFamily="34" charset="0"/>
              <a:buChar char="•"/>
            </a:pPr>
            <a:r>
              <a:rPr lang="nl-BE" sz="1600" dirty="0" smtClean="0"/>
              <a:t>een </a:t>
            </a:r>
            <a:r>
              <a:rPr lang="nl-BE" sz="1600" dirty="0"/>
              <a:t>verklaring dat in het BV biociden zijn verwerkt;</a:t>
            </a:r>
          </a:p>
          <a:p>
            <a:pPr marL="742950" lvl="1" indent="-285750">
              <a:buFont typeface="Arial" panose="020B0604020202020204" pitchFamily="34" charset="0"/>
              <a:buChar char="•"/>
            </a:pPr>
            <a:r>
              <a:rPr lang="nl-BE" sz="1600" dirty="0"/>
              <a:t>de aan het behandelde voorwerp toegeschreven </a:t>
            </a:r>
            <a:r>
              <a:rPr lang="nl-BE" sz="1600" dirty="0" err="1"/>
              <a:t>biocidale</a:t>
            </a:r>
            <a:r>
              <a:rPr lang="nl-BE" sz="1600" dirty="0"/>
              <a:t> eigenschap;</a:t>
            </a:r>
          </a:p>
          <a:p>
            <a:pPr marL="742950" lvl="1" indent="-285750">
              <a:buFont typeface="Arial" panose="020B0604020202020204" pitchFamily="34" charset="0"/>
              <a:buChar char="•"/>
            </a:pPr>
            <a:r>
              <a:rPr lang="nl-BE" sz="1600" dirty="0"/>
              <a:t>de naam van de werkzame stof die in het biocide is verwerkt;</a:t>
            </a:r>
          </a:p>
          <a:p>
            <a:pPr marL="742950" lvl="1" indent="-285750">
              <a:buFont typeface="Arial" panose="020B0604020202020204" pitchFamily="34" charset="0"/>
              <a:buChar char="•"/>
            </a:pPr>
            <a:r>
              <a:rPr lang="nl-BE" sz="1600" dirty="0" smtClean="0"/>
              <a:t>Aanwezigheid van  </a:t>
            </a:r>
            <a:r>
              <a:rPr lang="nl-BE" sz="1600" dirty="0" err="1" smtClean="0"/>
              <a:t>nanomaterialen</a:t>
            </a:r>
            <a:r>
              <a:rPr lang="nl-BE" sz="1600" dirty="0" smtClean="0"/>
              <a:t>  “</a:t>
            </a:r>
            <a:r>
              <a:rPr lang="nl-BE" sz="1600" dirty="0" err="1" smtClean="0"/>
              <a:t>nano</a:t>
            </a:r>
            <a:r>
              <a:rPr lang="nl-BE" sz="1600" dirty="0" smtClean="0"/>
              <a:t>”</a:t>
            </a:r>
            <a:endParaRPr lang="nl-BE" sz="1600" dirty="0"/>
          </a:p>
          <a:p>
            <a:pPr marL="742950" lvl="1" indent="-285750">
              <a:buFont typeface="Arial" panose="020B0604020202020204" pitchFamily="34" charset="0"/>
              <a:buChar char="•"/>
            </a:pPr>
            <a:r>
              <a:rPr lang="nl-BE" sz="1600" dirty="0"/>
              <a:t>een gebruiksaanwijzing met inbegrip van de te nemen </a:t>
            </a:r>
            <a:r>
              <a:rPr lang="nl-BE" sz="1600" dirty="0" smtClean="0"/>
              <a:t>voorzorgmaatregelen (indien relevant)</a:t>
            </a:r>
            <a:endParaRPr lang="nl-BE" sz="1600" dirty="0"/>
          </a:p>
        </p:txBody>
      </p:sp>
    </p:spTree>
    <p:extLst>
      <p:ext uri="{BB962C8B-B14F-4D97-AF65-F5344CB8AC3E}">
        <p14:creationId xmlns:p14="http://schemas.microsoft.com/office/powerpoint/2010/main" val="2210770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nl-NL" dirty="0">
              <a:latin typeface="Calibri" panose="020F0502020204030204" pitchFamily="34" charset="0"/>
              <a:cs typeface="Calibri" panose="020F0502020204030204" pitchFamily="34" charset="0"/>
            </a:endParaRPr>
          </a:p>
          <a:p>
            <a:pPr lvl="1"/>
            <a:r>
              <a:rPr lang="fr-FR" dirty="0">
                <a:latin typeface="Calibri" panose="020F0502020204030204" pitchFamily="34" charset="0"/>
                <a:cs typeface="Calibri" panose="020F0502020204030204" pitchFamily="34" charset="0"/>
              </a:rPr>
              <a:t>Traitement des articles avec le produit biocide / substance active qui a été approuvé </a:t>
            </a:r>
            <a:r>
              <a:rPr lang="fr-FR" dirty="0" smtClean="0">
                <a:latin typeface="Calibri" panose="020F0502020204030204" pitchFamily="34" charset="0"/>
                <a:cs typeface="Calibri" panose="020F0502020204030204" pitchFamily="34" charset="0"/>
              </a:rPr>
              <a:t>ou qui est </a:t>
            </a:r>
            <a:r>
              <a:rPr lang="fr-FR" dirty="0">
                <a:latin typeface="Calibri" panose="020F0502020204030204" pitchFamily="34" charset="0"/>
                <a:cs typeface="Calibri" panose="020F0502020204030204" pitchFamily="34" charset="0"/>
              </a:rPr>
              <a:t>inclus dans le programme </a:t>
            </a:r>
            <a:r>
              <a:rPr lang="fr-FR" dirty="0" smtClean="0">
                <a:latin typeface="Calibri" panose="020F0502020204030204" pitchFamily="34" charset="0"/>
                <a:cs typeface="Calibri" panose="020F0502020204030204" pitchFamily="34" charset="0"/>
              </a:rPr>
              <a:t>de travail </a:t>
            </a:r>
            <a:r>
              <a:rPr lang="fr-FR" dirty="0">
                <a:latin typeface="Calibri" panose="020F0502020204030204" pitchFamily="34" charset="0"/>
                <a:cs typeface="Calibri" panose="020F0502020204030204" pitchFamily="34" charset="0"/>
              </a:rPr>
              <a:t>pour l'utilisation </a:t>
            </a:r>
            <a:r>
              <a:rPr lang="fr-FR" dirty="0" smtClean="0">
                <a:latin typeface="Calibri" panose="020F0502020204030204" pitchFamily="34" charset="0"/>
                <a:cs typeface="Calibri" panose="020F0502020204030204" pitchFamily="34" charset="0"/>
              </a:rPr>
              <a:t>prévu. </a:t>
            </a:r>
          </a:p>
          <a:p>
            <a:pPr marL="457200" lvl="1" indent="0">
              <a:buNone/>
            </a:pPr>
            <a:endParaRPr lang="nl-NL" dirty="0" smtClean="0">
              <a:latin typeface="Calibri" panose="020F0502020204030204" pitchFamily="34" charset="0"/>
              <a:cs typeface="Calibri" panose="020F0502020204030204" pitchFamily="34" charset="0"/>
            </a:endParaRPr>
          </a:p>
          <a:p>
            <a:pPr lvl="1"/>
            <a:r>
              <a:rPr lang="nl-NL" dirty="0" smtClean="0">
                <a:latin typeface="Calibri" panose="020F0502020204030204" pitchFamily="34" charset="0"/>
                <a:cs typeface="Calibri" panose="020F0502020204030204" pitchFamily="34" charset="0"/>
              </a:rPr>
              <a:t>“Claim triggers </a:t>
            </a:r>
            <a:r>
              <a:rPr lang="nl-NL" dirty="0" err="1" smtClean="0">
                <a:latin typeface="Calibri" panose="020F0502020204030204" pitchFamily="34" charset="0"/>
                <a:cs typeface="Calibri" panose="020F0502020204030204" pitchFamily="34" charset="0"/>
              </a:rPr>
              <a:t>labelling</a:t>
            </a:r>
            <a:r>
              <a:rPr lang="nl-NL" dirty="0" smtClean="0">
                <a:latin typeface="Calibri" panose="020F0502020204030204" pitchFamily="34" charset="0"/>
                <a:cs typeface="Calibri" panose="020F0502020204030204" pitchFamily="34" charset="0"/>
              </a:rPr>
              <a:t>” </a:t>
            </a:r>
            <a:br>
              <a:rPr lang="nl-NL" dirty="0" smtClean="0">
                <a:latin typeface="Calibri" panose="020F0502020204030204" pitchFamily="34" charset="0"/>
                <a:cs typeface="Calibri" panose="020F0502020204030204" pitchFamily="34" charset="0"/>
              </a:rPr>
            </a:br>
            <a:r>
              <a:rPr lang="nl-NL" dirty="0" smtClean="0">
                <a:latin typeface="Calibri" panose="020F0502020204030204" pitchFamily="34" charset="0"/>
                <a:cs typeface="Calibri" panose="020F0502020204030204" pitchFamily="34" charset="0"/>
              </a:rPr>
              <a:t>				</a:t>
            </a:r>
            <a:br>
              <a:rPr lang="nl-NL" dirty="0" smtClean="0">
                <a:latin typeface="Calibri" panose="020F0502020204030204" pitchFamily="34" charset="0"/>
                <a:cs typeface="Calibri" panose="020F0502020204030204" pitchFamily="34" charset="0"/>
              </a:rPr>
            </a:br>
            <a:endParaRPr lang="nl-NL" dirty="0" smtClean="0">
              <a:latin typeface="Calibri" panose="020F0502020204030204" pitchFamily="34" charset="0"/>
              <a:cs typeface="Calibri" panose="020F0502020204030204" pitchFamily="34" charset="0"/>
            </a:endParaRPr>
          </a:p>
          <a:p>
            <a:pPr marL="0" indent="0">
              <a:buNone/>
            </a:pPr>
            <a:endParaRPr lang="nl-BE" dirty="0"/>
          </a:p>
        </p:txBody>
      </p:sp>
      <p:sp>
        <p:nvSpPr>
          <p:cNvPr id="3" name="Title 2"/>
          <p:cNvSpPr>
            <a:spLocks noGrp="1"/>
          </p:cNvSpPr>
          <p:nvPr>
            <p:ph type="title"/>
          </p:nvPr>
        </p:nvSpPr>
        <p:spPr/>
        <p:txBody>
          <a:bodyPr/>
          <a:lstStyle/>
          <a:p>
            <a:r>
              <a:rPr lang="fr-FR" dirty="0"/>
              <a:t>Objets traités</a:t>
            </a:r>
            <a:endParaRPr lang="nl-BE" dirty="0"/>
          </a:p>
        </p:txBody>
      </p:sp>
      <p:sp>
        <p:nvSpPr>
          <p:cNvPr id="4" name="TextBox 3"/>
          <p:cNvSpPr txBox="1"/>
          <p:nvPr/>
        </p:nvSpPr>
        <p:spPr>
          <a:xfrm>
            <a:off x="5164853" y="3366198"/>
            <a:ext cx="6169688" cy="1815882"/>
          </a:xfrm>
          <a:prstGeom prst="rect">
            <a:avLst/>
          </a:prstGeom>
          <a:noFill/>
        </p:spPr>
        <p:txBody>
          <a:bodyPr wrap="square" rtlCol="0">
            <a:spAutoFit/>
          </a:bodyPr>
          <a:lstStyle/>
          <a:p>
            <a:r>
              <a:rPr lang="nl-BE" sz="1600" u="sng" dirty="0" smtClean="0"/>
              <a:t>Etiquette</a:t>
            </a:r>
            <a:r>
              <a:rPr lang="nl-BE" sz="1600" dirty="0" smtClean="0"/>
              <a:t> </a:t>
            </a:r>
          </a:p>
          <a:p>
            <a:pPr marL="742950" lvl="1" indent="-285750">
              <a:buFont typeface="Arial" panose="020B0604020202020204" pitchFamily="34" charset="0"/>
              <a:buChar char="•"/>
            </a:pPr>
            <a:r>
              <a:rPr lang="nl-BE" sz="1600" dirty="0" err="1" smtClean="0"/>
              <a:t>Une</a:t>
            </a:r>
            <a:r>
              <a:rPr lang="nl-BE" sz="1600" dirty="0" smtClean="0"/>
              <a:t> </a:t>
            </a:r>
            <a:r>
              <a:rPr lang="nl-BE" sz="1600" dirty="0" err="1" smtClean="0"/>
              <a:t>déclaration</a:t>
            </a:r>
            <a:r>
              <a:rPr lang="nl-BE" sz="1600" dirty="0" smtClean="0"/>
              <a:t> que </a:t>
            </a:r>
            <a:r>
              <a:rPr lang="nl-BE" sz="1600" dirty="0" err="1" smtClean="0"/>
              <a:t>l’objet</a:t>
            </a:r>
            <a:r>
              <a:rPr lang="nl-BE" sz="1600" dirty="0" smtClean="0"/>
              <a:t> </a:t>
            </a:r>
            <a:r>
              <a:rPr lang="nl-BE" sz="1600" dirty="0" err="1" smtClean="0"/>
              <a:t>contient</a:t>
            </a:r>
            <a:r>
              <a:rPr lang="nl-BE" sz="1600" dirty="0" smtClean="0"/>
              <a:t> des biocides;</a:t>
            </a:r>
            <a:endParaRPr lang="nl-BE" sz="1600" dirty="0"/>
          </a:p>
          <a:p>
            <a:pPr marL="742950" lvl="1" indent="-285750">
              <a:buFont typeface="Arial" panose="020B0604020202020204" pitchFamily="34" charset="0"/>
              <a:buChar char="•"/>
            </a:pPr>
            <a:r>
              <a:rPr lang="nl-BE" sz="1600" dirty="0"/>
              <a:t>la </a:t>
            </a:r>
            <a:r>
              <a:rPr lang="nl-BE" sz="1600" dirty="0" err="1"/>
              <a:t>fonctionnalité</a:t>
            </a:r>
            <a:r>
              <a:rPr lang="nl-BE" sz="1600" dirty="0"/>
              <a:t> </a:t>
            </a:r>
            <a:r>
              <a:rPr lang="nl-BE" sz="1600" dirty="0" err="1"/>
              <a:t>qui</a:t>
            </a:r>
            <a:r>
              <a:rPr lang="nl-BE" sz="1600" dirty="0"/>
              <a:t> </a:t>
            </a:r>
            <a:r>
              <a:rPr lang="nl-BE" sz="1600" dirty="0" err="1" smtClean="0"/>
              <a:t>s'applique</a:t>
            </a:r>
            <a:endParaRPr lang="nl-BE" sz="1600" dirty="0" smtClean="0"/>
          </a:p>
          <a:p>
            <a:pPr marL="742950" lvl="1" indent="-285750">
              <a:buFont typeface="Arial" panose="020B0604020202020204" pitchFamily="34" charset="0"/>
              <a:buChar char="•"/>
            </a:pPr>
            <a:r>
              <a:rPr lang="fr-FR" sz="1600" dirty="0"/>
              <a:t>le nom de la substance active incorporée dans le produit </a:t>
            </a:r>
            <a:endParaRPr lang="fr-FR" sz="1600" dirty="0" smtClean="0"/>
          </a:p>
          <a:p>
            <a:pPr marL="742950" lvl="1" indent="-285750">
              <a:buFont typeface="Arial" panose="020B0604020202020204" pitchFamily="34" charset="0"/>
              <a:buChar char="•"/>
            </a:pPr>
            <a:r>
              <a:rPr lang="nl-BE" sz="1600" dirty="0" err="1"/>
              <a:t>Présence</a:t>
            </a:r>
            <a:r>
              <a:rPr lang="nl-BE" sz="1600" dirty="0"/>
              <a:t> de </a:t>
            </a:r>
            <a:r>
              <a:rPr lang="nl-BE" sz="1600" dirty="0" err="1"/>
              <a:t>nanomatériaux</a:t>
            </a:r>
            <a:r>
              <a:rPr lang="nl-BE" sz="1600" dirty="0"/>
              <a:t>  </a:t>
            </a:r>
            <a:r>
              <a:rPr lang="nl-BE" sz="1600" dirty="0" smtClean="0"/>
              <a:t>(</a:t>
            </a:r>
            <a:r>
              <a:rPr lang="nl-BE" sz="1600" dirty="0" err="1" smtClean="0"/>
              <a:t>susbtance</a:t>
            </a:r>
            <a:r>
              <a:rPr lang="nl-BE" sz="1600" dirty="0" smtClean="0"/>
              <a:t> + “</a:t>
            </a:r>
            <a:r>
              <a:rPr lang="nl-BE" sz="1600" dirty="0" err="1" smtClean="0"/>
              <a:t>nano</a:t>
            </a:r>
            <a:r>
              <a:rPr lang="nl-BE" sz="1600" dirty="0" smtClean="0"/>
              <a:t>”)</a:t>
            </a:r>
            <a:endParaRPr lang="nl-BE" sz="1600" dirty="0"/>
          </a:p>
          <a:p>
            <a:pPr marL="742950" lvl="1" indent="-285750">
              <a:buFont typeface="Arial" panose="020B0604020202020204" pitchFamily="34" charset="0"/>
              <a:buChar char="•"/>
            </a:pPr>
            <a:r>
              <a:rPr lang="nl-BE" sz="1600" dirty="0" smtClean="0"/>
              <a:t>Des </a:t>
            </a:r>
            <a:r>
              <a:rPr lang="nl-BE" sz="1600" dirty="0" err="1" smtClean="0"/>
              <a:t>instructions</a:t>
            </a:r>
            <a:r>
              <a:rPr lang="nl-BE" sz="1600" dirty="0" smtClean="0"/>
              <a:t> </a:t>
            </a:r>
            <a:r>
              <a:rPr lang="nl-BE" sz="1600" dirty="0" err="1" smtClean="0"/>
              <a:t>d’usage</a:t>
            </a:r>
            <a:r>
              <a:rPr lang="nl-BE" sz="1600" dirty="0" smtClean="0"/>
              <a:t> et des </a:t>
            </a:r>
            <a:r>
              <a:rPr lang="nl-BE" sz="1600" dirty="0" err="1" smtClean="0"/>
              <a:t>précautions</a:t>
            </a:r>
            <a:r>
              <a:rPr lang="nl-BE" sz="1600" dirty="0" smtClean="0"/>
              <a:t> à </a:t>
            </a:r>
            <a:r>
              <a:rPr lang="nl-BE" sz="1600" dirty="0" err="1" smtClean="0"/>
              <a:t>prendre</a:t>
            </a:r>
            <a:r>
              <a:rPr lang="nl-BE" sz="1600" dirty="0" smtClean="0"/>
              <a:t> (si pertinent)</a:t>
            </a:r>
            <a:endParaRPr lang="nl-BE" sz="1600" dirty="0"/>
          </a:p>
        </p:txBody>
      </p:sp>
    </p:spTree>
    <p:extLst>
      <p:ext uri="{BB962C8B-B14F-4D97-AF65-F5344CB8AC3E}">
        <p14:creationId xmlns:p14="http://schemas.microsoft.com/office/powerpoint/2010/main" val="1555169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Situering en definitie</a:t>
            </a:r>
            <a:endParaRPr lang="nl-B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1231243"/>
              </p:ext>
            </p:extLst>
          </p:nvPr>
        </p:nvGraphicFramePr>
        <p:xfrm>
          <a:off x="1436914" y="1547446"/>
          <a:ext cx="8507849" cy="302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vak 10"/>
          <p:cNvSpPr txBox="1"/>
          <p:nvPr/>
        </p:nvSpPr>
        <p:spPr>
          <a:xfrm>
            <a:off x="1778558" y="4640070"/>
            <a:ext cx="7719857" cy="1477328"/>
          </a:xfrm>
          <a:prstGeom prst="rect">
            <a:avLst/>
          </a:prstGeom>
          <a:noFill/>
          <a:ln>
            <a:solidFill>
              <a:schemeClr val="tx1"/>
            </a:solid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nl-NL" sz="1800" b="1" dirty="0">
                <a:latin typeface="Calibri" panose="020F0502020204030204" pitchFamily="34" charset="0"/>
                <a:cs typeface="Calibri" panose="020F0502020204030204" pitchFamily="34" charset="0"/>
              </a:rPr>
              <a:t>Biociden</a:t>
            </a:r>
            <a:r>
              <a:rPr lang="nl-NL" sz="1800" dirty="0">
                <a:latin typeface="Calibri" panose="020F0502020204030204" pitchFamily="34" charset="0"/>
                <a:cs typeface="Calibri" panose="020F0502020204030204" pitchFamily="34" charset="0"/>
              </a:rPr>
              <a:t> = </a:t>
            </a:r>
            <a:r>
              <a:rPr lang="nl-BE" sz="1800" dirty="0">
                <a:latin typeface="Calibri" panose="020F0502020204030204" pitchFamily="34" charset="0"/>
                <a:cs typeface="Calibri" panose="020F0502020204030204" pitchFamily="34" charset="0"/>
              </a:rPr>
              <a:t>alle stoffen of mengsels die, in de vorm waarin zij aan de gebruiker worden geleverd, uit een of meer werkzame stoffen bestaan dan wel die stoffen bevatten of genereren, met als doel een </a:t>
            </a:r>
            <a:r>
              <a:rPr lang="nl-BE" sz="1800" b="1" u="sng" dirty="0">
                <a:solidFill>
                  <a:srgbClr val="FF0000"/>
                </a:solidFill>
                <a:latin typeface="Calibri" panose="020F0502020204030204" pitchFamily="34" charset="0"/>
                <a:cs typeface="Calibri" panose="020F0502020204030204" pitchFamily="34" charset="0"/>
              </a:rPr>
              <a:t>schadelijk organisme te vernietigen, af te schrikken, onschadelijk te maken, </a:t>
            </a:r>
            <a:r>
              <a:rPr lang="nl-BE" sz="1800" dirty="0">
                <a:solidFill>
                  <a:schemeClr val="bg2">
                    <a:lumMod val="10000"/>
                  </a:schemeClr>
                </a:solidFill>
                <a:latin typeface="Calibri" panose="020F0502020204030204" pitchFamily="34" charset="0"/>
                <a:cs typeface="Calibri" panose="020F0502020204030204" pitchFamily="34" charset="0"/>
              </a:rPr>
              <a:t>de effecten daarvan te voorkomen of op </a:t>
            </a:r>
            <a:r>
              <a:rPr lang="nl-BE" sz="1800" b="1" u="sng" dirty="0">
                <a:solidFill>
                  <a:srgbClr val="FF0000"/>
                </a:solidFill>
                <a:latin typeface="Calibri" panose="020F0502020204030204" pitchFamily="34" charset="0"/>
                <a:cs typeface="Calibri" panose="020F0502020204030204" pitchFamily="34" charset="0"/>
              </a:rPr>
              <a:t>een andere dan louter fysieke of mechanische wijze te bestrijden</a:t>
            </a:r>
            <a:r>
              <a:rPr lang="nl-BE" sz="1800" dirty="0">
                <a:latin typeface="Calibri" panose="020F0502020204030204" pitchFamily="34" charset="0"/>
                <a:cs typeface="Calibri" panose="020F0502020204030204" pitchFamily="34" charset="0"/>
              </a:rPr>
              <a:t>;</a:t>
            </a:r>
            <a:endParaRPr lang="nl-NL"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5468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028031" y="2608263"/>
            <a:ext cx="9239250" cy="2381250"/>
          </a:xfrm>
        </p:spPr>
      </p:pic>
      <p:sp>
        <p:nvSpPr>
          <p:cNvPr id="3" name="Title 2"/>
          <p:cNvSpPr>
            <a:spLocks noGrp="1"/>
          </p:cNvSpPr>
          <p:nvPr>
            <p:ph type="title"/>
          </p:nvPr>
        </p:nvSpPr>
        <p:spPr/>
        <p:txBody>
          <a:bodyPr/>
          <a:lstStyle/>
          <a:p>
            <a:r>
              <a:rPr lang="fr-BE" dirty="0" smtClean="0"/>
              <a:t>Reconnaissance</a:t>
            </a:r>
            <a:r>
              <a:rPr lang="nl-BE" dirty="0" smtClean="0"/>
              <a:t> / Erkenning</a:t>
            </a:r>
            <a:endParaRPr lang="nl-BE" dirty="0"/>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43059" y="5437986"/>
            <a:ext cx="723900" cy="1000125"/>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77235" y="5284269"/>
            <a:ext cx="1956440" cy="1307554"/>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33191" y="5489499"/>
            <a:ext cx="1956440" cy="897099"/>
          </a:xfrm>
          <a:prstGeom prst="rect">
            <a:avLst/>
          </a:prstGeom>
        </p:spPr>
      </p:pic>
    </p:spTree>
    <p:extLst>
      <p:ext uri="{BB962C8B-B14F-4D97-AF65-F5344CB8AC3E}">
        <p14:creationId xmlns:p14="http://schemas.microsoft.com/office/powerpoint/2010/main" val="248689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Contexte</a:t>
            </a:r>
            <a:r>
              <a:rPr lang="nl-BE" dirty="0"/>
              <a:t> et </a:t>
            </a:r>
            <a:r>
              <a:rPr lang="nl-BE" dirty="0" err="1"/>
              <a:t>définition</a:t>
            </a:r>
            <a:endParaRPr lang="nl-B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941896"/>
              </p:ext>
            </p:extLst>
          </p:nvPr>
        </p:nvGraphicFramePr>
        <p:xfrm>
          <a:off x="1436914" y="1547446"/>
          <a:ext cx="8507849" cy="302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vak 10"/>
          <p:cNvSpPr txBox="1"/>
          <p:nvPr/>
        </p:nvSpPr>
        <p:spPr>
          <a:xfrm>
            <a:off x="1778558" y="4640070"/>
            <a:ext cx="7719857" cy="1754326"/>
          </a:xfrm>
          <a:prstGeom prst="rect">
            <a:avLst/>
          </a:prstGeom>
          <a:noFill/>
          <a:ln>
            <a:solidFill>
              <a:schemeClr val="tx1"/>
            </a:solid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nl-NL" sz="1800" b="1" dirty="0" err="1">
                <a:latin typeface="Calibri" panose="020F0502020204030204" pitchFamily="34" charset="0"/>
                <a:cs typeface="Calibri" panose="020F0502020204030204" pitchFamily="34" charset="0"/>
              </a:rPr>
              <a:t>produit</a:t>
            </a:r>
            <a:r>
              <a:rPr lang="nl-NL" sz="1800" b="1" dirty="0">
                <a:latin typeface="Calibri" panose="020F0502020204030204" pitchFamily="34" charset="0"/>
                <a:cs typeface="Calibri" panose="020F0502020204030204" pitchFamily="34" charset="0"/>
              </a:rPr>
              <a:t> </a:t>
            </a:r>
            <a:r>
              <a:rPr lang="nl-NL" sz="1800" b="1" dirty="0" smtClean="0">
                <a:latin typeface="Calibri" panose="020F0502020204030204" pitchFamily="34" charset="0"/>
                <a:cs typeface="Calibri" panose="020F0502020204030204" pitchFamily="34" charset="0"/>
              </a:rPr>
              <a:t>biocide </a:t>
            </a:r>
            <a:r>
              <a:rPr lang="nl-NL" sz="1800" dirty="0" smtClean="0">
                <a:latin typeface="Calibri" panose="020F0502020204030204" pitchFamily="34" charset="0"/>
                <a:cs typeface="Calibri" panose="020F0502020204030204" pitchFamily="34" charset="0"/>
              </a:rPr>
              <a:t>= </a:t>
            </a:r>
            <a:r>
              <a:rPr lang="fr-FR" sz="1800" dirty="0">
                <a:latin typeface="Calibri" panose="020F0502020204030204" pitchFamily="34" charset="0"/>
                <a:cs typeface="Calibri" panose="020F0502020204030204" pitchFamily="34" charset="0"/>
              </a:rPr>
              <a:t>toute substance ou tout mélange, sous la forme dans laquelle il est livré à l’utilisateur, constitué d’une ou plusieurs substances actives, en contenant ou en générant, qui est destiné à détruire, </a:t>
            </a:r>
            <a:r>
              <a:rPr lang="fr-FR" sz="1800" b="1" u="sng" dirty="0">
                <a:solidFill>
                  <a:srgbClr val="FF0000"/>
                </a:solidFill>
                <a:latin typeface="Calibri" panose="020F0502020204030204" pitchFamily="34" charset="0"/>
                <a:cs typeface="Calibri" panose="020F0502020204030204" pitchFamily="34" charset="0"/>
              </a:rPr>
              <a:t>repousser ou rendre inoffensifs les organismes nuisibles, </a:t>
            </a:r>
            <a:r>
              <a:rPr lang="fr-FR" sz="1800" dirty="0">
                <a:latin typeface="Calibri" panose="020F0502020204030204" pitchFamily="34" charset="0"/>
                <a:cs typeface="Calibri" panose="020F0502020204030204" pitchFamily="34" charset="0"/>
              </a:rPr>
              <a:t>à en prévenir l’action ou à les combattre de </a:t>
            </a:r>
            <a:r>
              <a:rPr lang="fr-FR" sz="1800" b="1" u="sng" dirty="0">
                <a:solidFill>
                  <a:srgbClr val="FF0000"/>
                </a:solidFill>
                <a:latin typeface="Calibri" panose="020F0502020204030204" pitchFamily="34" charset="0"/>
                <a:cs typeface="Calibri" panose="020F0502020204030204" pitchFamily="34" charset="0"/>
              </a:rPr>
              <a:t>toute autre manière par une action autre qu’une simple action physique ou mécanique</a:t>
            </a:r>
            <a:endParaRPr lang="nl-NL" sz="1800" b="1" u="sng"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1964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0403" y="1778557"/>
            <a:ext cx="10226753" cy="4903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nl-BE" dirty="0" smtClean="0"/>
              <a:t>Wetgevend kader</a:t>
            </a:r>
            <a:endParaRPr lang="nl-BE" dirty="0"/>
          </a:p>
        </p:txBody>
      </p:sp>
      <p:sp>
        <p:nvSpPr>
          <p:cNvPr id="7" name="Multiply 6"/>
          <p:cNvSpPr/>
          <p:nvPr/>
        </p:nvSpPr>
        <p:spPr>
          <a:xfrm>
            <a:off x="3808325" y="5677319"/>
            <a:ext cx="492370" cy="47227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Multiply 7"/>
          <p:cNvSpPr/>
          <p:nvPr/>
        </p:nvSpPr>
        <p:spPr>
          <a:xfrm>
            <a:off x="7176198" y="5640475"/>
            <a:ext cx="492370" cy="47227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5491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4598" y="1589087"/>
            <a:ext cx="9418009" cy="501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nl-BE" dirty="0" err="1" smtClean="0"/>
              <a:t>Cadre</a:t>
            </a:r>
            <a:r>
              <a:rPr lang="nl-BE" dirty="0" smtClean="0"/>
              <a:t> </a:t>
            </a:r>
            <a:r>
              <a:rPr lang="nl-BE" dirty="0" err="1"/>
              <a:t>législatif</a:t>
            </a:r>
            <a:endParaRPr lang="nl-BE" dirty="0"/>
          </a:p>
        </p:txBody>
      </p:sp>
      <p:sp>
        <p:nvSpPr>
          <p:cNvPr id="7" name="Multiply 6"/>
          <p:cNvSpPr/>
          <p:nvPr/>
        </p:nvSpPr>
        <p:spPr>
          <a:xfrm>
            <a:off x="4089674" y="5421087"/>
            <a:ext cx="492370" cy="47227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Multiply 7"/>
          <p:cNvSpPr/>
          <p:nvPr/>
        </p:nvSpPr>
        <p:spPr>
          <a:xfrm>
            <a:off x="7176198" y="5323952"/>
            <a:ext cx="492370" cy="47227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94391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solidFill>
                  <a:schemeClr val="tx1">
                    <a:lumMod val="85000"/>
                    <a:lumOff val="15000"/>
                  </a:schemeClr>
                </a:solidFill>
                <a:latin typeface="Calibri" panose="020F0502020204030204" pitchFamily="34" charset="0"/>
                <a:cs typeface="Calibri" panose="020F0502020204030204" pitchFamily="34" charset="0"/>
              </a:rPr>
              <a:t>indeling van de </a:t>
            </a:r>
            <a:r>
              <a:rPr lang="nl-BE" dirty="0" smtClean="0">
                <a:solidFill>
                  <a:schemeClr val="tx1">
                    <a:lumMod val="85000"/>
                    <a:lumOff val="15000"/>
                  </a:schemeClr>
                </a:solidFill>
                <a:latin typeface="Calibri" panose="020F0502020204030204" pitchFamily="34" charset="0"/>
                <a:cs typeface="Calibri" panose="020F0502020204030204" pitchFamily="34" charset="0"/>
              </a:rPr>
              <a:t>biociden</a:t>
            </a:r>
            <a:endParaRPr lang="nl-BE" dirty="0"/>
          </a:p>
        </p:txBody>
      </p:sp>
      <p:sp>
        <p:nvSpPr>
          <p:cNvPr id="4" name="Tekstvak 8"/>
          <p:cNvSpPr txBox="1">
            <a:spLocks noGrp="1"/>
          </p:cNvSpPr>
          <p:nvPr>
            <p:ph idx="1"/>
          </p:nvPr>
        </p:nvSpPr>
        <p:spPr>
          <a:xfrm>
            <a:off x="2230764" y="1649889"/>
            <a:ext cx="6039059" cy="584775"/>
          </a:xfrm>
          <a:prstGeom prst="rect">
            <a:avLst/>
          </a:prstGeom>
          <a:noFill/>
        </p:spPr>
        <p:txBody>
          <a:bodyPr wrap="square" rtlCol="0">
            <a:spAutoFit/>
          </a:bodyPr>
          <a:lstStyle/>
          <a:p>
            <a:pPr marL="0" lvl="0" indent="0">
              <a:buNone/>
            </a:pPr>
            <a:r>
              <a:rPr lang="en-US" sz="1600" dirty="0">
                <a:latin typeface="Calibri" panose="020F0502020204030204" pitchFamily="34" charset="0"/>
                <a:cs typeface="Calibri" panose="020F0502020204030204" pitchFamily="34" charset="0"/>
              </a:rPr>
              <a:t>De BPR </a:t>
            </a:r>
            <a:r>
              <a:rPr lang="en-US" sz="1600" dirty="0" err="1" smtClean="0">
                <a:latin typeface="Calibri" panose="020F0502020204030204" pitchFamily="34" charset="0"/>
                <a:cs typeface="Calibri" panose="020F0502020204030204" pitchFamily="34" charset="0"/>
              </a:rPr>
              <a:t>onderscheidt</a:t>
            </a:r>
            <a:r>
              <a:rPr lang="en-US" sz="1600" dirty="0" smtClean="0">
                <a:latin typeface="Calibri" panose="020F0502020204030204" pitchFamily="34" charset="0"/>
                <a:cs typeface="Calibri" panose="020F0502020204030204" pitchFamily="34" charset="0"/>
              </a:rPr>
              <a:t> </a:t>
            </a:r>
            <a:r>
              <a:rPr lang="nl-BE" sz="1600" b="1" dirty="0">
                <a:solidFill>
                  <a:srgbClr val="C00000"/>
                </a:solidFill>
                <a:latin typeface="Calibri" panose="020F0502020204030204" pitchFamily="34" charset="0"/>
                <a:cs typeface="Calibri" panose="020F0502020204030204" pitchFamily="34" charset="0"/>
              </a:rPr>
              <a:t>22 verschillende producttypes</a:t>
            </a:r>
            <a:r>
              <a:rPr lang="nl-BE" sz="1600" dirty="0">
                <a:latin typeface="Calibri" panose="020F0502020204030204" pitchFamily="34" charset="0"/>
                <a:cs typeface="Calibri" panose="020F0502020204030204" pitchFamily="34" charset="0"/>
              </a:rPr>
              <a:t>, onderverdeeld in </a:t>
            </a:r>
            <a:r>
              <a:rPr lang="nl-BE" sz="1600" b="1" dirty="0">
                <a:solidFill>
                  <a:srgbClr val="C00000"/>
                </a:solidFill>
                <a:latin typeface="Calibri" panose="020F0502020204030204" pitchFamily="34" charset="0"/>
                <a:cs typeface="Calibri" panose="020F0502020204030204" pitchFamily="34" charset="0"/>
              </a:rPr>
              <a:t>4 hoofdgroepen</a:t>
            </a:r>
            <a:r>
              <a:rPr lang="nl-BE" sz="1600" b="1" dirty="0">
                <a:latin typeface="Calibri" panose="020F0502020204030204" pitchFamily="34" charset="0"/>
                <a:cs typeface="Calibri" panose="020F0502020204030204" pitchFamily="34" charset="0"/>
              </a:rPr>
              <a:t> </a:t>
            </a:r>
            <a:r>
              <a:rPr lang="nl-BE" sz="1600" dirty="0">
                <a:latin typeface="Calibri" panose="020F0502020204030204" pitchFamily="34" charset="0"/>
                <a:cs typeface="Calibri" panose="020F0502020204030204" pitchFamily="34" charset="0"/>
              </a:rPr>
              <a:t>volgens het beoogde doel:</a:t>
            </a:r>
            <a:endParaRPr lang="en-US" sz="1600" dirty="0">
              <a:latin typeface="Calibri" panose="020F0502020204030204" pitchFamily="34" charset="0"/>
              <a:cs typeface="Calibri" panose="020F0502020204030204" pitchFamily="34" charset="0"/>
            </a:endParaRPr>
          </a:p>
        </p:txBody>
      </p:sp>
      <p:grpSp>
        <p:nvGrpSpPr>
          <p:cNvPr id="5" name="Group 4"/>
          <p:cNvGrpSpPr/>
          <p:nvPr/>
        </p:nvGrpSpPr>
        <p:grpSpPr>
          <a:xfrm>
            <a:off x="2944196" y="2649103"/>
            <a:ext cx="2228274" cy="1336964"/>
            <a:chOff x="571" y="276798"/>
            <a:chExt cx="2228274" cy="1336964"/>
          </a:xfrm>
        </p:grpSpPr>
        <p:sp>
          <p:nvSpPr>
            <p:cNvPr id="15" name="Rectangle 14"/>
            <p:cNvSpPr/>
            <p:nvPr/>
          </p:nvSpPr>
          <p:spPr>
            <a:xfrm>
              <a:off x="571" y="276798"/>
              <a:ext cx="2228274" cy="1336964"/>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Rectangle 15"/>
            <p:cNvSpPr/>
            <p:nvPr/>
          </p:nvSpPr>
          <p:spPr>
            <a:xfrm>
              <a:off x="571" y="276798"/>
              <a:ext cx="2228274" cy="13369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err="1">
                  <a:latin typeface="Calibri" panose="020F0502020204030204" pitchFamily="34" charset="0"/>
                  <a:cs typeface="Calibri" panose="020F0502020204030204" pitchFamily="34" charset="0"/>
                </a:rPr>
                <a:t>Ontsmetting</a:t>
              </a:r>
              <a:endParaRPr lang="en-US" sz="1600" b="1" kern="1200" dirty="0">
                <a:latin typeface="Calibri" panose="020F0502020204030204" pitchFamily="34" charset="0"/>
                <a:cs typeface="Calibri" panose="020F0502020204030204" pitchFamily="34" charset="0"/>
              </a:endParaRPr>
            </a:p>
            <a:p>
              <a:pPr lvl="0" algn="ctr" defTabSz="711200" rtl="0">
                <a:lnSpc>
                  <a:spcPct val="90000"/>
                </a:lnSpc>
                <a:spcBef>
                  <a:spcPct val="0"/>
                </a:spcBef>
                <a:spcAft>
                  <a:spcPct val="35000"/>
                </a:spcAft>
              </a:pPr>
              <a:r>
                <a:rPr lang="en-US" sz="1600" kern="1200" dirty="0">
                  <a:latin typeface="Calibri" panose="020F0502020204030204" pitchFamily="34" charset="0"/>
                  <a:cs typeface="Calibri" panose="020F0502020204030204" pitchFamily="34" charset="0"/>
                </a:rPr>
                <a:t>(PT 1-5)</a:t>
              </a:r>
              <a:endParaRPr lang="en-GB" sz="1600" kern="1200" dirty="0">
                <a:latin typeface="Calibri" panose="020F0502020204030204" pitchFamily="34" charset="0"/>
                <a:cs typeface="Calibri" panose="020F0502020204030204" pitchFamily="34" charset="0"/>
              </a:endParaRPr>
            </a:p>
          </p:txBody>
        </p:sp>
      </p:grpSp>
      <p:grpSp>
        <p:nvGrpSpPr>
          <p:cNvPr id="6" name="Group 5"/>
          <p:cNvGrpSpPr/>
          <p:nvPr/>
        </p:nvGrpSpPr>
        <p:grpSpPr>
          <a:xfrm>
            <a:off x="5395298" y="2649103"/>
            <a:ext cx="2228274" cy="1336964"/>
            <a:chOff x="2451673" y="276798"/>
            <a:chExt cx="2228274" cy="1336964"/>
          </a:xfrm>
        </p:grpSpPr>
        <p:sp>
          <p:nvSpPr>
            <p:cNvPr id="13" name="Rectangle 12"/>
            <p:cNvSpPr/>
            <p:nvPr/>
          </p:nvSpPr>
          <p:spPr>
            <a:xfrm>
              <a:off x="2451673" y="276798"/>
              <a:ext cx="2228274" cy="1336964"/>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Rectangle 13"/>
            <p:cNvSpPr/>
            <p:nvPr/>
          </p:nvSpPr>
          <p:spPr>
            <a:xfrm>
              <a:off x="2451673" y="276798"/>
              <a:ext cx="2228274" cy="13369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b="1" kern="1200" dirty="0" err="1">
                  <a:latin typeface="Calibri" panose="020F0502020204030204" pitchFamily="34" charset="0"/>
                  <a:cs typeface="Calibri" panose="020F0502020204030204" pitchFamily="34" charset="0"/>
                </a:rPr>
                <a:t>Conservering</a:t>
              </a:r>
              <a:endParaRPr lang="en-GB" sz="1600" b="1" kern="1200" dirty="0">
                <a:latin typeface="Calibri" panose="020F0502020204030204" pitchFamily="34" charset="0"/>
                <a:cs typeface="Calibri" panose="020F0502020204030204" pitchFamily="34" charset="0"/>
              </a:endParaRPr>
            </a:p>
            <a:p>
              <a:pPr lvl="0" algn="ctr" defTabSz="711200" rtl="0">
                <a:lnSpc>
                  <a:spcPct val="90000"/>
                </a:lnSpc>
                <a:spcBef>
                  <a:spcPct val="0"/>
                </a:spcBef>
                <a:spcAft>
                  <a:spcPct val="35000"/>
                </a:spcAft>
              </a:pPr>
              <a:r>
                <a:rPr lang="en-GB" sz="1600" kern="1200" dirty="0">
                  <a:latin typeface="Calibri" panose="020F0502020204030204" pitchFamily="34" charset="0"/>
                  <a:cs typeface="Calibri" panose="020F0502020204030204" pitchFamily="34" charset="0"/>
                </a:rPr>
                <a:t>(PT 6-13)</a:t>
              </a:r>
            </a:p>
          </p:txBody>
        </p:sp>
      </p:grpSp>
      <p:grpSp>
        <p:nvGrpSpPr>
          <p:cNvPr id="7" name="Group 6"/>
          <p:cNvGrpSpPr/>
          <p:nvPr/>
        </p:nvGrpSpPr>
        <p:grpSpPr>
          <a:xfrm>
            <a:off x="2944196" y="4208896"/>
            <a:ext cx="2228274" cy="1336964"/>
            <a:chOff x="571" y="1836591"/>
            <a:chExt cx="2228274" cy="1336964"/>
          </a:xfrm>
        </p:grpSpPr>
        <p:sp>
          <p:nvSpPr>
            <p:cNvPr id="11" name="Rectangle 10"/>
            <p:cNvSpPr/>
            <p:nvPr/>
          </p:nvSpPr>
          <p:spPr>
            <a:xfrm>
              <a:off x="571" y="1836591"/>
              <a:ext cx="2228274" cy="1336964"/>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Rectangle 11"/>
            <p:cNvSpPr/>
            <p:nvPr/>
          </p:nvSpPr>
          <p:spPr>
            <a:xfrm>
              <a:off x="571" y="1836591"/>
              <a:ext cx="2228274" cy="13369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b="1" kern="1200" dirty="0" err="1">
                  <a:latin typeface="Calibri" panose="020F0502020204030204" pitchFamily="34" charset="0"/>
                  <a:cs typeface="Calibri" panose="020F0502020204030204" pitchFamily="34" charset="0"/>
                </a:rPr>
                <a:t>Plaagbestrijding</a:t>
              </a:r>
              <a:endParaRPr lang="en-GB" sz="1600" b="1" kern="1200" dirty="0">
                <a:latin typeface="Calibri" panose="020F0502020204030204" pitchFamily="34" charset="0"/>
                <a:cs typeface="Calibri" panose="020F0502020204030204" pitchFamily="34" charset="0"/>
              </a:endParaRPr>
            </a:p>
            <a:p>
              <a:pPr lvl="0" algn="ctr" defTabSz="711200" rtl="0">
                <a:lnSpc>
                  <a:spcPct val="90000"/>
                </a:lnSpc>
                <a:spcBef>
                  <a:spcPct val="0"/>
                </a:spcBef>
                <a:spcAft>
                  <a:spcPct val="35000"/>
                </a:spcAft>
              </a:pPr>
              <a:r>
                <a:rPr lang="en-GB" sz="1600" kern="1200" dirty="0">
                  <a:latin typeface="Calibri" panose="020F0502020204030204" pitchFamily="34" charset="0"/>
                  <a:cs typeface="Calibri" panose="020F0502020204030204" pitchFamily="34" charset="0"/>
                </a:rPr>
                <a:t>(PT14-20)</a:t>
              </a:r>
            </a:p>
          </p:txBody>
        </p:sp>
      </p:grpSp>
      <p:grpSp>
        <p:nvGrpSpPr>
          <p:cNvPr id="8" name="Group 7"/>
          <p:cNvGrpSpPr/>
          <p:nvPr/>
        </p:nvGrpSpPr>
        <p:grpSpPr>
          <a:xfrm>
            <a:off x="5395298" y="4208896"/>
            <a:ext cx="2228274" cy="1336964"/>
            <a:chOff x="2451673" y="1836591"/>
            <a:chExt cx="2228274" cy="1336964"/>
          </a:xfrm>
        </p:grpSpPr>
        <p:sp>
          <p:nvSpPr>
            <p:cNvPr id="9" name="Rectangle 8"/>
            <p:cNvSpPr/>
            <p:nvPr/>
          </p:nvSpPr>
          <p:spPr>
            <a:xfrm>
              <a:off x="2451673" y="1836591"/>
              <a:ext cx="2228274" cy="1336964"/>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0" name="Rectangle 9"/>
            <p:cNvSpPr/>
            <p:nvPr/>
          </p:nvSpPr>
          <p:spPr>
            <a:xfrm>
              <a:off x="2451673" y="1836591"/>
              <a:ext cx="2228274" cy="13369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b="1" kern="1200" dirty="0" err="1">
                  <a:latin typeface="Calibri" panose="020F0502020204030204" pitchFamily="34" charset="0"/>
                  <a:cs typeface="Calibri" panose="020F0502020204030204" pitchFamily="34" charset="0"/>
                </a:rPr>
                <a:t>Andere</a:t>
              </a:r>
              <a:r>
                <a:rPr lang="en-GB" sz="1600" kern="1200" dirty="0">
                  <a:latin typeface="Calibri" panose="020F0502020204030204" pitchFamily="34" charset="0"/>
                  <a:cs typeface="Calibri" panose="020F0502020204030204" pitchFamily="34" charset="0"/>
                </a:rPr>
                <a:t> (</a:t>
              </a:r>
              <a:r>
                <a:rPr lang="en-GB" sz="1600" kern="1200" dirty="0" err="1">
                  <a:latin typeface="Calibri" panose="020F0502020204030204" pitchFamily="34" charset="0"/>
                  <a:cs typeface="Calibri" panose="020F0502020204030204" pitchFamily="34" charset="0"/>
                </a:rPr>
                <a:t>aangroeiwerende</a:t>
              </a:r>
              <a:r>
                <a:rPr lang="en-GB" sz="1600" kern="1200" dirty="0">
                  <a:latin typeface="Calibri" panose="020F0502020204030204" pitchFamily="34" charset="0"/>
                  <a:cs typeface="Calibri" panose="020F0502020204030204" pitchFamily="34" charset="0"/>
                </a:rPr>
                <a:t> </a:t>
              </a:r>
              <a:r>
                <a:rPr lang="en-GB" sz="1600" kern="1200" dirty="0" err="1">
                  <a:latin typeface="Calibri" panose="020F0502020204030204" pitchFamily="34" charset="0"/>
                  <a:cs typeface="Calibri" panose="020F0502020204030204" pitchFamily="34" charset="0"/>
                </a:rPr>
                <a:t>middelen</a:t>
              </a:r>
              <a:r>
                <a:rPr lang="en-GB" sz="1600" kern="1200" dirty="0">
                  <a:latin typeface="Calibri" panose="020F0502020204030204" pitchFamily="34" charset="0"/>
                  <a:cs typeface="Calibri" panose="020F0502020204030204" pitchFamily="34" charset="0"/>
                </a:rPr>
                <a:t>, </a:t>
              </a:r>
              <a:r>
                <a:rPr lang="en-GB" sz="1600" kern="1200" dirty="0" err="1">
                  <a:latin typeface="Calibri" panose="020F0502020204030204" pitchFamily="34" charset="0"/>
                  <a:cs typeface="Calibri" panose="020F0502020204030204" pitchFamily="34" charset="0"/>
                </a:rPr>
                <a:t>producten</a:t>
              </a:r>
              <a:r>
                <a:rPr lang="en-GB" sz="1600" kern="1200" dirty="0">
                  <a:latin typeface="Calibri" panose="020F0502020204030204" pitchFamily="34" charset="0"/>
                  <a:cs typeface="Calibri" panose="020F0502020204030204" pitchFamily="34" charset="0"/>
                </a:rPr>
                <a:t> </a:t>
              </a:r>
              <a:r>
                <a:rPr lang="en-GB" sz="1600" kern="1200" dirty="0" err="1">
                  <a:latin typeface="Calibri" panose="020F0502020204030204" pitchFamily="34" charset="0"/>
                  <a:cs typeface="Calibri" panose="020F0502020204030204" pitchFamily="34" charset="0"/>
                </a:rPr>
                <a:t>voor</a:t>
              </a:r>
              <a:r>
                <a:rPr lang="en-GB" sz="1600" kern="1200" dirty="0">
                  <a:latin typeface="Calibri" panose="020F0502020204030204" pitchFamily="34" charset="0"/>
                  <a:cs typeface="Calibri" panose="020F0502020204030204" pitchFamily="34" charset="0"/>
                </a:rPr>
                <a:t> </a:t>
              </a:r>
              <a:r>
                <a:rPr lang="en-GB" sz="1600" kern="1200" dirty="0" err="1">
                  <a:latin typeface="Calibri" panose="020F0502020204030204" pitchFamily="34" charset="0"/>
                  <a:cs typeface="Calibri" panose="020F0502020204030204" pitchFamily="34" charset="0"/>
                </a:rPr>
                <a:t>balsemen</a:t>
              </a:r>
              <a:r>
                <a:rPr lang="en-GB" sz="1600" kern="1200" dirty="0">
                  <a:latin typeface="Calibri" panose="020F0502020204030204" pitchFamily="34" charset="0"/>
                  <a:cs typeface="Calibri" panose="020F0502020204030204" pitchFamily="34" charset="0"/>
                </a:rPr>
                <a:t>)</a:t>
              </a:r>
            </a:p>
            <a:p>
              <a:pPr lvl="0" algn="ctr" defTabSz="711200" rtl="0">
                <a:lnSpc>
                  <a:spcPct val="90000"/>
                </a:lnSpc>
                <a:spcBef>
                  <a:spcPct val="0"/>
                </a:spcBef>
                <a:spcAft>
                  <a:spcPct val="35000"/>
                </a:spcAft>
              </a:pPr>
              <a:r>
                <a:rPr lang="en-GB" sz="1600" kern="1200" dirty="0">
                  <a:latin typeface="Calibri" panose="020F0502020204030204" pitchFamily="34" charset="0"/>
                  <a:cs typeface="Calibri" panose="020F0502020204030204" pitchFamily="34" charset="0"/>
                </a:rPr>
                <a:t>(PT21-22)</a:t>
              </a:r>
            </a:p>
          </p:txBody>
        </p:sp>
      </p:grpSp>
      <p:sp>
        <p:nvSpPr>
          <p:cNvPr id="17" name="TextBox 16"/>
          <p:cNvSpPr txBox="1"/>
          <p:nvPr/>
        </p:nvSpPr>
        <p:spPr>
          <a:xfrm>
            <a:off x="2044171" y="5767754"/>
            <a:ext cx="6537157" cy="707886"/>
          </a:xfrm>
          <a:prstGeom prst="rect">
            <a:avLst/>
          </a:prstGeom>
          <a:noFill/>
        </p:spPr>
        <p:txBody>
          <a:bodyPr wrap="square" rtlCol="0">
            <a:spAutoFit/>
          </a:bodyPr>
          <a:lstStyle/>
          <a:p>
            <a:pPr algn="ctr"/>
            <a:r>
              <a:rPr lang="nl-BE" sz="2000" dirty="0" smtClean="0">
                <a:solidFill>
                  <a:srgbClr val="FF0000"/>
                </a:solidFill>
              </a:rPr>
              <a:t>Goedkeuring van een actieve stof / </a:t>
            </a:r>
            <a:r>
              <a:rPr lang="nl-BE" sz="2000" dirty="0" err="1" smtClean="0">
                <a:solidFill>
                  <a:srgbClr val="FF0000"/>
                </a:solidFill>
              </a:rPr>
              <a:t>biocidaal</a:t>
            </a:r>
            <a:r>
              <a:rPr lang="nl-BE" sz="2000" dirty="0" smtClean="0">
                <a:solidFill>
                  <a:srgbClr val="FF0000"/>
                </a:solidFill>
              </a:rPr>
              <a:t> product gebeurt per product type</a:t>
            </a:r>
            <a:endParaRPr lang="nl-BE" sz="2000" dirty="0">
              <a:solidFill>
                <a:srgbClr val="FF0000"/>
              </a:solidFill>
            </a:endParaRPr>
          </a:p>
        </p:txBody>
      </p:sp>
      <p:sp>
        <p:nvSpPr>
          <p:cNvPr id="18" name="TextBox 17"/>
          <p:cNvSpPr txBox="1"/>
          <p:nvPr/>
        </p:nvSpPr>
        <p:spPr>
          <a:xfrm>
            <a:off x="8098971" y="4415713"/>
            <a:ext cx="3587262" cy="923330"/>
          </a:xfrm>
          <a:prstGeom prst="rect">
            <a:avLst/>
          </a:prstGeom>
          <a:noFill/>
        </p:spPr>
        <p:txBody>
          <a:bodyPr wrap="square" rtlCol="0">
            <a:spAutoFit/>
          </a:bodyPr>
          <a:lstStyle/>
          <a:p>
            <a:r>
              <a:rPr lang="nl-BE" dirty="0"/>
              <a:t>https://echa.europa.eu/nl/regulations/biocidal-products-regulation/product-types</a:t>
            </a:r>
          </a:p>
        </p:txBody>
      </p:sp>
    </p:spTree>
    <p:extLst>
      <p:ext uri="{BB962C8B-B14F-4D97-AF65-F5344CB8AC3E}">
        <p14:creationId xmlns:p14="http://schemas.microsoft.com/office/powerpoint/2010/main" val="174522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err="1" smtClean="0">
                <a:solidFill>
                  <a:schemeClr val="tx1">
                    <a:lumMod val="85000"/>
                    <a:lumOff val="15000"/>
                  </a:schemeClr>
                </a:solidFill>
                <a:latin typeface="Calibri" panose="020F0502020204030204" pitchFamily="34" charset="0"/>
                <a:cs typeface="Calibri" panose="020F0502020204030204" pitchFamily="34" charset="0"/>
              </a:rPr>
              <a:t>Classification</a:t>
            </a:r>
            <a:r>
              <a:rPr lang="nl-BE" dirty="0" smtClean="0">
                <a:solidFill>
                  <a:schemeClr val="tx1">
                    <a:lumMod val="85000"/>
                    <a:lumOff val="15000"/>
                  </a:schemeClr>
                </a:solidFill>
                <a:latin typeface="Calibri" panose="020F0502020204030204" pitchFamily="34" charset="0"/>
                <a:cs typeface="Calibri" panose="020F0502020204030204" pitchFamily="34" charset="0"/>
              </a:rPr>
              <a:t> des </a:t>
            </a:r>
            <a:r>
              <a:rPr lang="nl-BE" dirty="0" err="1" smtClean="0">
                <a:solidFill>
                  <a:schemeClr val="tx1">
                    <a:lumMod val="85000"/>
                    <a:lumOff val="15000"/>
                  </a:schemeClr>
                </a:solidFill>
                <a:latin typeface="Calibri" panose="020F0502020204030204" pitchFamily="34" charset="0"/>
                <a:cs typeface="Calibri" panose="020F0502020204030204" pitchFamily="34" charset="0"/>
              </a:rPr>
              <a:t>produits</a:t>
            </a:r>
            <a:r>
              <a:rPr lang="nl-BE" dirty="0" smtClean="0">
                <a:solidFill>
                  <a:schemeClr val="tx1">
                    <a:lumMod val="85000"/>
                    <a:lumOff val="15000"/>
                  </a:schemeClr>
                </a:solidFill>
                <a:latin typeface="Calibri" panose="020F0502020204030204" pitchFamily="34" charset="0"/>
                <a:cs typeface="Calibri" panose="020F0502020204030204" pitchFamily="34" charset="0"/>
              </a:rPr>
              <a:t> biocides</a:t>
            </a:r>
            <a:endParaRPr lang="nl-BE" dirty="0"/>
          </a:p>
        </p:txBody>
      </p:sp>
      <p:sp>
        <p:nvSpPr>
          <p:cNvPr id="4" name="Tekstvak 8"/>
          <p:cNvSpPr txBox="1">
            <a:spLocks noGrp="1"/>
          </p:cNvSpPr>
          <p:nvPr>
            <p:ph idx="1"/>
          </p:nvPr>
        </p:nvSpPr>
        <p:spPr>
          <a:xfrm>
            <a:off x="2371411" y="1680034"/>
            <a:ext cx="6039059" cy="584775"/>
          </a:xfrm>
          <a:prstGeom prst="rect">
            <a:avLst/>
          </a:prstGeom>
          <a:noFill/>
        </p:spPr>
        <p:txBody>
          <a:bodyPr wrap="square" rtlCol="0">
            <a:spAutoFit/>
          </a:bodyPr>
          <a:lstStyle/>
          <a:p>
            <a:pPr marL="0" lvl="0" indent="0">
              <a:buNone/>
            </a:pPr>
            <a:r>
              <a:rPr lang="en-US" sz="1600" dirty="0" smtClean="0">
                <a:latin typeface="Calibri" panose="020F0502020204030204" pitchFamily="34" charset="0"/>
                <a:cs typeface="Calibri" panose="020F0502020204030204" pitchFamily="34" charset="0"/>
              </a:rPr>
              <a:t>Le “BPR” </a:t>
            </a:r>
            <a:r>
              <a:rPr lang="fr-FR" sz="1600" dirty="0">
                <a:latin typeface="Calibri" panose="020F0502020204030204" pitchFamily="34" charset="0"/>
                <a:cs typeface="Calibri" panose="020F0502020204030204" pitchFamily="34" charset="0"/>
              </a:rPr>
              <a:t>distingue </a:t>
            </a:r>
            <a:r>
              <a:rPr lang="fr-FR" sz="1600" b="1" dirty="0">
                <a:solidFill>
                  <a:srgbClr val="C00000"/>
                </a:solidFill>
                <a:latin typeface="Calibri" panose="020F0502020204030204" pitchFamily="34" charset="0"/>
                <a:cs typeface="Calibri" panose="020F0502020204030204" pitchFamily="34" charset="0"/>
              </a:rPr>
              <a:t>22 types de produits différents, subdivisés en 4 groupes</a:t>
            </a:r>
            <a:r>
              <a:rPr lang="fr-FR" sz="1600" dirty="0">
                <a:latin typeface="Calibri" panose="020F0502020204030204" pitchFamily="34" charset="0"/>
                <a:cs typeface="Calibri" panose="020F0502020204030204" pitchFamily="34" charset="0"/>
              </a:rPr>
              <a:t> principaux selon </a:t>
            </a:r>
            <a:r>
              <a:rPr lang="fr-FR" sz="1600" dirty="0" smtClean="0">
                <a:latin typeface="Calibri" panose="020F0502020204030204" pitchFamily="34" charset="0"/>
                <a:cs typeface="Calibri" panose="020F0502020204030204" pitchFamily="34" charset="0"/>
              </a:rPr>
              <a:t>l’utilisation prévue:</a:t>
            </a:r>
            <a:endParaRPr lang="en-US" sz="1600" dirty="0">
              <a:latin typeface="Calibri" panose="020F0502020204030204" pitchFamily="34" charset="0"/>
              <a:cs typeface="Calibri" panose="020F0502020204030204" pitchFamily="34" charset="0"/>
            </a:endParaRPr>
          </a:p>
        </p:txBody>
      </p:sp>
      <p:grpSp>
        <p:nvGrpSpPr>
          <p:cNvPr id="5" name="Group 4"/>
          <p:cNvGrpSpPr/>
          <p:nvPr/>
        </p:nvGrpSpPr>
        <p:grpSpPr>
          <a:xfrm>
            <a:off x="3356164" y="2649103"/>
            <a:ext cx="2228274" cy="1336964"/>
            <a:chOff x="571" y="276798"/>
            <a:chExt cx="2228274" cy="1336964"/>
          </a:xfrm>
        </p:grpSpPr>
        <p:sp>
          <p:nvSpPr>
            <p:cNvPr id="15" name="Rectangle 14"/>
            <p:cNvSpPr/>
            <p:nvPr/>
          </p:nvSpPr>
          <p:spPr>
            <a:xfrm>
              <a:off x="571" y="276798"/>
              <a:ext cx="2228274" cy="1336964"/>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Rectangle 15"/>
            <p:cNvSpPr/>
            <p:nvPr/>
          </p:nvSpPr>
          <p:spPr>
            <a:xfrm>
              <a:off x="571" y="276798"/>
              <a:ext cx="2228274" cy="13369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err="1" smtClean="0">
                  <a:latin typeface="Calibri" panose="020F0502020204030204" pitchFamily="34" charset="0"/>
                  <a:cs typeface="Calibri" panose="020F0502020204030204" pitchFamily="34" charset="0"/>
                </a:rPr>
                <a:t>Désinfectants</a:t>
              </a:r>
              <a:endParaRPr lang="en-US" sz="1600" b="1" kern="1200" dirty="0">
                <a:latin typeface="Calibri" panose="020F0502020204030204" pitchFamily="34" charset="0"/>
                <a:cs typeface="Calibri" panose="020F0502020204030204" pitchFamily="34" charset="0"/>
              </a:endParaRPr>
            </a:p>
            <a:p>
              <a:pPr lvl="0" algn="ctr" defTabSz="711200" rtl="0">
                <a:lnSpc>
                  <a:spcPct val="90000"/>
                </a:lnSpc>
                <a:spcBef>
                  <a:spcPct val="0"/>
                </a:spcBef>
                <a:spcAft>
                  <a:spcPct val="35000"/>
                </a:spcAft>
              </a:pPr>
              <a:r>
                <a:rPr lang="en-US" sz="1600" kern="1200" dirty="0">
                  <a:latin typeface="Calibri" panose="020F0502020204030204" pitchFamily="34" charset="0"/>
                  <a:cs typeface="Calibri" panose="020F0502020204030204" pitchFamily="34" charset="0"/>
                </a:rPr>
                <a:t>(PT 1-5)</a:t>
              </a:r>
              <a:endParaRPr lang="en-GB" sz="1600" kern="1200" dirty="0">
                <a:latin typeface="Calibri" panose="020F0502020204030204" pitchFamily="34" charset="0"/>
                <a:cs typeface="Calibri" panose="020F0502020204030204" pitchFamily="34" charset="0"/>
              </a:endParaRPr>
            </a:p>
          </p:txBody>
        </p:sp>
      </p:grpSp>
      <p:grpSp>
        <p:nvGrpSpPr>
          <p:cNvPr id="6" name="Group 5"/>
          <p:cNvGrpSpPr/>
          <p:nvPr/>
        </p:nvGrpSpPr>
        <p:grpSpPr>
          <a:xfrm>
            <a:off x="5807266" y="2649103"/>
            <a:ext cx="2228274" cy="1336964"/>
            <a:chOff x="2451673" y="276798"/>
            <a:chExt cx="2228274" cy="1336964"/>
          </a:xfrm>
        </p:grpSpPr>
        <p:sp>
          <p:nvSpPr>
            <p:cNvPr id="13" name="Rectangle 12"/>
            <p:cNvSpPr/>
            <p:nvPr/>
          </p:nvSpPr>
          <p:spPr>
            <a:xfrm>
              <a:off x="2451673" y="276798"/>
              <a:ext cx="2228274" cy="1336964"/>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Rectangle 13"/>
            <p:cNvSpPr/>
            <p:nvPr/>
          </p:nvSpPr>
          <p:spPr>
            <a:xfrm>
              <a:off x="2451673" y="276798"/>
              <a:ext cx="2228274" cy="13369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b="1" kern="1200" dirty="0" err="1" smtClean="0">
                  <a:latin typeface="Calibri" panose="020F0502020204030204" pitchFamily="34" charset="0"/>
                  <a:cs typeface="Calibri" panose="020F0502020204030204" pitchFamily="34" charset="0"/>
                </a:rPr>
                <a:t>Produit</a:t>
              </a:r>
              <a:r>
                <a:rPr lang="en-GB" sz="1600" b="1" dirty="0" err="1" smtClean="0">
                  <a:latin typeface="Calibri" panose="020F0502020204030204" pitchFamily="34" charset="0"/>
                  <a:cs typeface="Calibri" panose="020F0502020204030204" pitchFamily="34" charset="0"/>
                </a:rPr>
                <a:t>s</a:t>
              </a:r>
              <a:r>
                <a:rPr lang="en-GB" sz="1600" b="1" dirty="0" smtClean="0">
                  <a:latin typeface="Calibri" panose="020F0502020204030204" pitchFamily="34" charset="0"/>
                  <a:cs typeface="Calibri" panose="020F0502020204030204" pitchFamily="34" charset="0"/>
                </a:rPr>
                <a:t> de protection</a:t>
              </a:r>
              <a:endParaRPr lang="en-GB" sz="1600" b="1" kern="1200" dirty="0">
                <a:latin typeface="Calibri" panose="020F0502020204030204" pitchFamily="34" charset="0"/>
                <a:cs typeface="Calibri" panose="020F0502020204030204" pitchFamily="34" charset="0"/>
              </a:endParaRPr>
            </a:p>
            <a:p>
              <a:pPr lvl="0" algn="ctr" defTabSz="711200" rtl="0">
                <a:lnSpc>
                  <a:spcPct val="90000"/>
                </a:lnSpc>
                <a:spcBef>
                  <a:spcPct val="0"/>
                </a:spcBef>
                <a:spcAft>
                  <a:spcPct val="35000"/>
                </a:spcAft>
              </a:pPr>
              <a:r>
                <a:rPr lang="en-GB" sz="1600" kern="1200" dirty="0">
                  <a:latin typeface="Calibri" panose="020F0502020204030204" pitchFamily="34" charset="0"/>
                  <a:cs typeface="Calibri" panose="020F0502020204030204" pitchFamily="34" charset="0"/>
                </a:rPr>
                <a:t>(PT 6-13)</a:t>
              </a:r>
            </a:p>
          </p:txBody>
        </p:sp>
      </p:grpSp>
      <p:grpSp>
        <p:nvGrpSpPr>
          <p:cNvPr id="7" name="Group 6"/>
          <p:cNvGrpSpPr/>
          <p:nvPr/>
        </p:nvGrpSpPr>
        <p:grpSpPr>
          <a:xfrm>
            <a:off x="3356164" y="4208896"/>
            <a:ext cx="2228274" cy="1336964"/>
            <a:chOff x="571" y="1836591"/>
            <a:chExt cx="2228274" cy="1336964"/>
          </a:xfrm>
        </p:grpSpPr>
        <p:sp>
          <p:nvSpPr>
            <p:cNvPr id="11" name="Rectangle 10"/>
            <p:cNvSpPr/>
            <p:nvPr/>
          </p:nvSpPr>
          <p:spPr>
            <a:xfrm>
              <a:off x="571" y="1836591"/>
              <a:ext cx="2228274" cy="1336964"/>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Rectangle 11"/>
            <p:cNvSpPr/>
            <p:nvPr/>
          </p:nvSpPr>
          <p:spPr>
            <a:xfrm>
              <a:off x="571" y="1836591"/>
              <a:ext cx="2228274" cy="13369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dirty="0">
                  <a:latin typeface="Calibri" panose="020F0502020204030204" pitchFamily="34" charset="0"/>
                  <a:cs typeface="Calibri" panose="020F0502020204030204" pitchFamily="34" charset="0"/>
                </a:rPr>
                <a:t>produits de lutte contre les nuisibles</a:t>
              </a:r>
              <a:endParaRPr lang="en-GB" sz="1600" b="1" kern="1200" dirty="0">
                <a:latin typeface="Calibri" panose="020F0502020204030204" pitchFamily="34" charset="0"/>
                <a:cs typeface="Calibri" panose="020F0502020204030204" pitchFamily="34" charset="0"/>
              </a:endParaRPr>
            </a:p>
            <a:p>
              <a:pPr lvl="0" algn="ctr" defTabSz="711200" rtl="0">
                <a:lnSpc>
                  <a:spcPct val="90000"/>
                </a:lnSpc>
                <a:spcBef>
                  <a:spcPct val="0"/>
                </a:spcBef>
                <a:spcAft>
                  <a:spcPct val="35000"/>
                </a:spcAft>
              </a:pPr>
              <a:r>
                <a:rPr lang="en-GB" sz="1600" kern="1200" dirty="0">
                  <a:latin typeface="Calibri" panose="020F0502020204030204" pitchFamily="34" charset="0"/>
                  <a:cs typeface="Calibri" panose="020F0502020204030204" pitchFamily="34" charset="0"/>
                </a:rPr>
                <a:t>(PT14-20)</a:t>
              </a:r>
            </a:p>
          </p:txBody>
        </p:sp>
      </p:grpSp>
      <p:grpSp>
        <p:nvGrpSpPr>
          <p:cNvPr id="8" name="Group 7"/>
          <p:cNvGrpSpPr/>
          <p:nvPr/>
        </p:nvGrpSpPr>
        <p:grpSpPr>
          <a:xfrm>
            <a:off x="5807266" y="4208896"/>
            <a:ext cx="2228274" cy="1336964"/>
            <a:chOff x="2451673" y="1836591"/>
            <a:chExt cx="2228274" cy="1336964"/>
          </a:xfrm>
        </p:grpSpPr>
        <p:sp>
          <p:nvSpPr>
            <p:cNvPr id="9" name="Rectangle 8"/>
            <p:cNvSpPr/>
            <p:nvPr/>
          </p:nvSpPr>
          <p:spPr>
            <a:xfrm>
              <a:off x="2451673" y="1836591"/>
              <a:ext cx="2228274" cy="1336964"/>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0" name="Rectangle 9"/>
            <p:cNvSpPr/>
            <p:nvPr/>
          </p:nvSpPr>
          <p:spPr>
            <a:xfrm>
              <a:off x="2451673" y="1836591"/>
              <a:ext cx="2228274" cy="13369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err="1" smtClean="0">
                  <a:latin typeface="Calibri" panose="020F0502020204030204" pitchFamily="34" charset="0"/>
                  <a:cs typeface="Calibri" panose="020F0502020204030204" pitchFamily="34" charset="0"/>
                </a:rPr>
                <a:t>Autres</a:t>
              </a:r>
              <a:r>
                <a:rPr lang="en-GB" sz="1600" b="1" kern="1200" dirty="0" smtClean="0">
                  <a:latin typeface="Calibri" panose="020F0502020204030204" pitchFamily="34" charset="0"/>
                  <a:cs typeface="Calibri" panose="020F0502020204030204" pitchFamily="34" charset="0"/>
                </a:rPr>
                <a:t/>
              </a:r>
              <a:br>
                <a:rPr lang="en-GB" sz="1600" b="1" kern="1200" dirty="0" smtClean="0">
                  <a:latin typeface="Calibri" panose="020F0502020204030204" pitchFamily="34" charset="0"/>
                  <a:cs typeface="Calibri" panose="020F0502020204030204" pitchFamily="34" charset="0"/>
                </a:rPr>
              </a:br>
              <a:r>
                <a:rPr lang="fr-FR" sz="1600" dirty="0">
                  <a:latin typeface="Calibri" panose="020F0502020204030204" pitchFamily="34" charset="0"/>
                  <a:cs typeface="Calibri" panose="020F0502020204030204" pitchFamily="34" charset="0"/>
                </a:rPr>
                <a:t>(agents </a:t>
              </a:r>
              <a:r>
                <a:rPr lang="fr-FR" sz="1600" dirty="0" err="1">
                  <a:latin typeface="Calibri" panose="020F0502020204030204" pitchFamily="34" charset="0"/>
                  <a:cs typeface="Calibri" panose="020F0502020204030204" pitchFamily="34" charset="0"/>
                </a:rPr>
                <a:t>antisalissures</a:t>
              </a:r>
              <a:r>
                <a:rPr lang="fr-FR" sz="1600" dirty="0">
                  <a:latin typeface="Calibri" panose="020F0502020204030204" pitchFamily="34" charset="0"/>
                  <a:cs typeface="Calibri" panose="020F0502020204030204" pitchFamily="34" charset="0"/>
                </a:rPr>
                <a:t>, produits de baume</a:t>
              </a:r>
              <a:r>
                <a:rPr lang="fr-FR" sz="1600" dirty="0" smtClean="0">
                  <a:latin typeface="Calibri" panose="020F0502020204030204" pitchFamily="34" charset="0"/>
                  <a:cs typeface="Calibri" panose="020F0502020204030204" pitchFamily="34" charset="0"/>
                </a:rPr>
                <a:t>)</a:t>
              </a:r>
              <a:br>
                <a:rPr lang="fr-FR" sz="1600" dirty="0" smtClean="0">
                  <a:latin typeface="Calibri" panose="020F0502020204030204" pitchFamily="34" charset="0"/>
                  <a:cs typeface="Calibri" panose="020F0502020204030204" pitchFamily="34" charset="0"/>
                </a:rPr>
              </a:br>
              <a:r>
                <a:rPr lang="en-GB" sz="1600" kern="1200" dirty="0" smtClean="0">
                  <a:latin typeface="Calibri" panose="020F0502020204030204" pitchFamily="34" charset="0"/>
                  <a:cs typeface="Calibri" panose="020F0502020204030204" pitchFamily="34" charset="0"/>
                </a:rPr>
                <a:t>(</a:t>
              </a:r>
              <a:r>
                <a:rPr lang="en-GB" sz="1600" kern="1200" dirty="0">
                  <a:latin typeface="Calibri" panose="020F0502020204030204" pitchFamily="34" charset="0"/>
                  <a:cs typeface="Calibri" panose="020F0502020204030204" pitchFamily="34" charset="0"/>
                </a:rPr>
                <a:t>PT21-22)</a:t>
              </a:r>
            </a:p>
          </p:txBody>
        </p:sp>
      </p:grpSp>
      <p:sp>
        <p:nvSpPr>
          <p:cNvPr id="17" name="TextBox 16"/>
          <p:cNvSpPr txBox="1"/>
          <p:nvPr/>
        </p:nvSpPr>
        <p:spPr>
          <a:xfrm>
            <a:off x="2220686" y="5767754"/>
            <a:ext cx="6340510" cy="707886"/>
          </a:xfrm>
          <a:prstGeom prst="rect">
            <a:avLst/>
          </a:prstGeom>
          <a:noFill/>
        </p:spPr>
        <p:txBody>
          <a:bodyPr wrap="square" rtlCol="0">
            <a:spAutoFit/>
          </a:bodyPr>
          <a:lstStyle/>
          <a:p>
            <a:pPr algn="ctr"/>
            <a:r>
              <a:rPr lang="fr-FR" sz="2000" dirty="0">
                <a:solidFill>
                  <a:srgbClr val="FF0000"/>
                </a:solidFill>
              </a:rPr>
              <a:t>L'approbation d'une substance active / d'un produit biocide est effectuée par type de produit</a:t>
            </a:r>
            <a:endParaRPr lang="nl-BE" sz="2000" dirty="0">
              <a:solidFill>
                <a:srgbClr val="FF0000"/>
              </a:solidFill>
            </a:endParaRPr>
          </a:p>
        </p:txBody>
      </p:sp>
      <p:sp>
        <p:nvSpPr>
          <p:cNvPr id="2" name="TextBox 1"/>
          <p:cNvSpPr txBox="1"/>
          <p:nvPr/>
        </p:nvSpPr>
        <p:spPr>
          <a:xfrm>
            <a:off x="8360228" y="4415713"/>
            <a:ext cx="3516924" cy="923330"/>
          </a:xfrm>
          <a:prstGeom prst="rect">
            <a:avLst/>
          </a:prstGeom>
          <a:noFill/>
        </p:spPr>
        <p:txBody>
          <a:bodyPr wrap="square" rtlCol="0">
            <a:spAutoFit/>
          </a:bodyPr>
          <a:lstStyle/>
          <a:p>
            <a:r>
              <a:rPr lang="nl-BE" dirty="0"/>
              <a:t>https://echa.europa.eu/fr/regulations/biocidal-products-regulation/product-types</a:t>
            </a:r>
          </a:p>
        </p:txBody>
      </p:sp>
    </p:spTree>
    <p:extLst>
      <p:ext uri="{BB962C8B-B14F-4D97-AF65-F5344CB8AC3E}">
        <p14:creationId xmlns:p14="http://schemas.microsoft.com/office/powerpoint/2010/main" val="247456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nl-BE" u="sng" dirty="0" smtClean="0"/>
              <a:t>een “nieuwe” actieve stof</a:t>
            </a:r>
            <a:r>
              <a:rPr lang="nl-BE" dirty="0" smtClean="0"/>
              <a:t>	</a:t>
            </a:r>
          </a:p>
          <a:p>
            <a:pPr lvl="1"/>
            <a:r>
              <a:rPr lang="nl-BE" dirty="0" smtClean="0"/>
              <a:t>Verzoek tot </a:t>
            </a:r>
            <a:r>
              <a:rPr lang="nl-BE" dirty="0"/>
              <a:t>goedkeuring van een werkzame stof aanvragen door een dossier in te dienen bij ECHA</a:t>
            </a:r>
            <a:r>
              <a:rPr lang="fr-FR" dirty="0" smtClean="0"/>
              <a:t>. D</a:t>
            </a:r>
            <a:r>
              <a:rPr lang="nl-BE" dirty="0" smtClean="0"/>
              <a:t>e bevoegde </a:t>
            </a:r>
            <a:r>
              <a:rPr lang="nl-BE" dirty="0"/>
              <a:t>autoriteit </a:t>
            </a:r>
            <a:r>
              <a:rPr lang="nl-BE" dirty="0" smtClean="0"/>
              <a:t>voert binnen de termijn van </a:t>
            </a:r>
            <a:r>
              <a:rPr lang="nl-BE" dirty="0"/>
              <a:t>één jaar een volledigheidscontrole en een beoordeling uit</a:t>
            </a:r>
            <a:r>
              <a:rPr lang="nl-BE" dirty="0" smtClean="0"/>
              <a:t>.  Vervolgens wordt binnen de 270 dagen een advies </a:t>
            </a:r>
            <a:r>
              <a:rPr lang="nl-BE" dirty="0"/>
              <a:t>uitgebracht </a:t>
            </a:r>
            <a:r>
              <a:rPr lang="nl-BE" dirty="0" smtClean="0"/>
              <a:t>door het </a:t>
            </a:r>
            <a:r>
              <a:rPr lang="nl-BE" dirty="0"/>
              <a:t>Comité voor biociden van ECHA</a:t>
            </a:r>
            <a:endParaRPr lang="fr-FR" dirty="0" smtClean="0"/>
          </a:p>
          <a:p>
            <a:pPr lvl="1"/>
            <a:r>
              <a:rPr lang="nl-BE" dirty="0"/>
              <a:t>Het advies vormt de basis voor de besluitvorming van de Europese Commissie en de lidstaten</a:t>
            </a:r>
            <a:r>
              <a:rPr lang="fr-FR" dirty="0" smtClean="0"/>
              <a:t>. </a:t>
            </a:r>
            <a:r>
              <a:rPr lang="nl-BE" dirty="0"/>
              <a:t>De goedkeuring van een werkzame stof wordt voor een bepaald aantal jaren toegekend, met een maximum van 10 jaar</a:t>
            </a:r>
            <a:r>
              <a:rPr lang="nl-BE" dirty="0" smtClean="0"/>
              <a:t>.</a:t>
            </a:r>
          </a:p>
          <a:p>
            <a:pPr marL="457200" lvl="1" indent="0">
              <a:buNone/>
            </a:pPr>
            <a:endParaRPr lang="nl-BE" sz="2800" dirty="0" smtClean="0">
              <a:solidFill>
                <a:schemeClr val="tx2"/>
              </a:solidFill>
            </a:endParaRPr>
          </a:p>
          <a:p>
            <a:pPr marL="514350" indent="-457200"/>
            <a:r>
              <a:rPr lang="nl-BE" sz="2900" u="sng" dirty="0"/>
              <a:t>Hernieuwing van goedkeuring </a:t>
            </a:r>
            <a:endParaRPr lang="nl-BE" sz="2900" u="sng" dirty="0" smtClean="0"/>
          </a:p>
          <a:p>
            <a:pPr lvl="1"/>
            <a:r>
              <a:rPr lang="nl-BE" dirty="0"/>
              <a:t>volgens analoge procedure  (volledige  &lt;-&gt; beperkte </a:t>
            </a:r>
            <a:r>
              <a:rPr lang="nl-BE" dirty="0" smtClean="0"/>
              <a:t>beoordeling) </a:t>
            </a:r>
            <a:endParaRPr lang="nl-BE" dirty="0"/>
          </a:p>
          <a:p>
            <a:pPr lvl="1"/>
            <a:r>
              <a:rPr lang="nl-BE" dirty="0"/>
              <a:t>De aanvraag moet 550 dagen voordat de goedkeuring verloopt, bij ECHA worden ingediend.</a:t>
            </a:r>
            <a:r>
              <a:rPr lang="nl-BE" sz="2900" u="sng" dirty="0"/>
              <a:t/>
            </a:r>
            <a:br>
              <a:rPr lang="nl-BE" sz="2900" u="sng" dirty="0"/>
            </a:br>
            <a:endParaRPr lang="nl-BE" sz="2900" u="sng" dirty="0"/>
          </a:p>
          <a:p>
            <a:pPr marL="457200" lvl="1" indent="0">
              <a:buNone/>
            </a:pPr>
            <a:r>
              <a:rPr lang="nl-BE" sz="2200" u="sng" dirty="0" smtClean="0">
                <a:hlinkClick r:id="rId2"/>
              </a:rPr>
              <a:t>https</a:t>
            </a:r>
            <a:r>
              <a:rPr lang="nl-BE" sz="2200" u="sng" dirty="0">
                <a:hlinkClick r:id="rId2"/>
              </a:rPr>
              <a:t>://</a:t>
            </a:r>
            <a:r>
              <a:rPr lang="nl-BE" sz="2200" u="sng" dirty="0" smtClean="0">
                <a:hlinkClick r:id="rId2"/>
              </a:rPr>
              <a:t>echa.europa.eu/nl/regulations/biocidal-products-regulation/approval-of-active-substances/new-active-substances</a:t>
            </a:r>
            <a:endParaRPr lang="nl-BE" sz="2200" u="sng" dirty="0" smtClean="0"/>
          </a:p>
          <a:p>
            <a:pPr marL="457200" lvl="1" indent="0">
              <a:buNone/>
            </a:pPr>
            <a:endParaRPr lang="nl-BE" sz="2900" u="sng" dirty="0"/>
          </a:p>
        </p:txBody>
      </p:sp>
      <p:sp>
        <p:nvSpPr>
          <p:cNvPr id="3" name="Title 2"/>
          <p:cNvSpPr>
            <a:spLocks noGrp="1"/>
          </p:cNvSpPr>
          <p:nvPr>
            <p:ph type="title"/>
          </p:nvPr>
        </p:nvSpPr>
        <p:spPr/>
        <p:txBody>
          <a:bodyPr/>
          <a:lstStyle/>
          <a:p>
            <a:r>
              <a:rPr lang="nl-BE" dirty="0" smtClean="0"/>
              <a:t>Goedkeuring van werkzame stoffen (Europees Niveau)</a:t>
            </a:r>
            <a:endParaRPr lang="nl-BE" dirty="0"/>
          </a:p>
        </p:txBody>
      </p:sp>
    </p:spTree>
    <p:extLst>
      <p:ext uri="{BB962C8B-B14F-4D97-AF65-F5344CB8AC3E}">
        <p14:creationId xmlns:p14="http://schemas.microsoft.com/office/powerpoint/2010/main" val="3524024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nl-BE" u="sng" dirty="0" err="1" smtClean="0"/>
              <a:t>Une</a:t>
            </a:r>
            <a:r>
              <a:rPr lang="nl-BE" u="sng" dirty="0" smtClean="0"/>
              <a:t> “nouvelle” </a:t>
            </a:r>
            <a:r>
              <a:rPr lang="nl-BE" u="sng" dirty="0" err="1" smtClean="0"/>
              <a:t>substance</a:t>
            </a:r>
            <a:r>
              <a:rPr lang="nl-BE" u="sng" dirty="0" smtClean="0"/>
              <a:t> </a:t>
            </a:r>
            <a:r>
              <a:rPr lang="nl-BE" u="sng" dirty="0" err="1" smtClean="0"/>
              <a:t>active</a:t>
            </a:r>
            <a:r>
              <a:rPr lang="nl-BE" dirty="0" smtClean="0"/>
              <a:t/>
            </a:r>
            <a:br>
              <a:rPr lang="nl-BE" dirty="0" smtClean="0"/>
            </a:br>
            <a:r>
              <a:rPr lang="nl-BE" dirty="0" smtClean="0"/>
              <a:t>	</a:t>
            </a:r>
          </a:p>
          <a:p>
            <a:pPr lvl="1"/>
            <a:r>
              <a:rPr lang="fr-FR" dirty="0" smtClean="0"/>
              <a:t>Demander </a:t>
            </a:r>
            <a:r>
              <a:rPr lang="fr-FR" dirty="0"/>
              <a:t>l'approbation d'une substance active en soumettant un dossier à </a:t>
            </a:r>
            <a:r>
              <a:rPr lang="fr-FR" dirty="0" smtClean="0"/>
              <a:t>l'ECHA. </a:t>
            </a:r>
            <a:r>
              <a:rPr lang="fr-FR" dirty="0"/>
              <a:t>l'autorité compétente d'évaluation vérifie le caractère complet du dossier et procède à son évaluation dans un délai d'un an.</a:t>
            </a:r>
            <a:endParaRPr lang="nl-BE" dirty="0" smtClean="0"/>
          </a:p>
          <a:p>
            <a:pPr lvl="1"/>
            <a:r>
              <a:rPr lang="fr-FR" dirty="0" smtClean="0"/>
              <a:t>Le </a:t>
            </a:r>
            <a:r>
              <a:rPr lang="fr-FR" dirty="0"/>
              <a:t>comité des produits biocides de </a:t>
            </a:r>
            <a:r>
              <a:rPr lang="fr-FR" dirty="0" smtClean="0"/>
              <a:t>l'ECHA émet </a:t>
            </a:r>
            <a:r>
              <a:rPr lang="fr-FR" dirty="0"/>
              <a:t>un avis dans un délai de 270 </a:t>
            </a:r>
            <a:r>
              <a:rPr lang="fr-FR" dirty="0" smtClean="0"/>
              <a:t>jours. Cet </a:t>
            </a:r>
            <a:r>
              <a:rPr lang="fr-FR" dirty="0"/>
              <a:t>avis servira ensuite de base au processus décisionnel de la Commission européenne et des États membres</a:t>
            </a:r>
            <a:r>
              <a:rPr lang="fr-FR" dirty="0" smtClean="0"/>
              <a:t>. </a:t>
            </a:r>
            <a:r>
              <a:rPr lang="fr-FR" dirty="0"/>
              <a:t>L'approbation d'une substance active est accordée pour un nombre déterminé d'années, ne dépassant pas 10 ans.</a:t>
            </a:r>
            <a:endParaRPr lang="nl-BE" dirty="0" smtClean="0"/>
          </a:p>
          <a:p>
            <a:pPr marL="457200" lvl="1" indent="0">
              <a:buNone/>
            </a:pPr>
            <a:endParaRPr lang="nl-BE" sz="2800" dirty="0" smtClean="0">
              <a:solidFill>
                <a:schemeClr val="tx2"/>
              </a:solidFill>
            </a:endParaRPr>
          </a:p>
          <a:p>
            <a:pPr marL="514350" indent="-457200"/>
            <a:r>
              <a:rPr lang="nl-BE" sz="2900" u="sng" dirty="0" err="1"/>
              <a:t>renouvellement</a:t>
            </a:r>
            <a:r>
              <a:rPr lang="nl-BE" sz="2900" u="sng" dirty="0"/>
              <a:t> de </a:t>
            </a:r>
            <a:r>
              <a:rPr lang="nl-BE" sz="2900" u="sng" dirty="0" err="1" smtClean="0"/>
              <a:t>l'approbation</a:t>
            </a:r>
            <a:endParaRPr lang="nl-BE" sz="2900" u="sng" dirty="0"/>
          </a:p>
          <a:p>
            <a:pPr marL="914400" lvl="1" indent="-457200"/>
            <a:r>
              <a:rPr lang="fr-FR" dirty="0"/>
              <a:t>Un processus similaire se déroule </a:t>
            </a:r>
            <a:r>
              <a:rPr lang="nl-BE" dirty="0" smtClean="0"/>
              <a:t>  (</a:t>
            </a:r>
            <a:r>
              <a:rPr lang="nl-BE" dirty="0" err="1"/>
              <a:t>une</a:t>
            </a:r>
            <a:r>
              <a:rPr lang="nl-BE" dirty="0"/>
              <a:t> </a:t>
            </a:r>
            <a:r>
              <a:rPr lang="nl-BE" dirty="0" err="1"/>
              <a:t>évaluation</a:t>
            </a:r>
            <a:r>
              <a:rPr lang="nl-BE" dirty="0"/>
              <a:t> </a:t>
            </a:r>
            <a:r>
              <a:rPr lang="nl-BE" dirty="0" err="1"/>
              <a:t>complète</a:t>
            </a:r>
            <a:r>
              <a:rPr lang="nl-BE" dirty="0"/>
              <a:t> </a:t>
            </a:r>
            <a:r>
              <a:rPr lang="nl-BE" dirty="0" smtClean="0"/>
              <a:t>&lt;-&gt; </a:t>
            </a:r>
            <a:r>
              <a:rPr lang="nl-BE" dirty="0" err="1"/>
              <a:t>évaluation</a:t>
            </a:r>
            <a:r>
              <a:rPr lang="nl-BE" dirty="0"/>
              <a:t> </a:t>
            </a:r>
            <a:r>
              <a:rPr lang="nl-BE" dirty="0" err="1"/>
              <a:t>limitée</a:t>
            </a:r>
            <a:r>
              <a:rPr lang="nl-BE" dirty="0" smtClean="0"/>
              <a:t>) </a:t>
            </a:r>
            <a:endParaRPr lang="nl-BE" dirty="0"/>
          </a:p>
          <a:p>
            <a:pPr lvl="1"/>
            <a:r>
              <a:rPr lang="fr-FR" dirty="0"/>
              <a:t>La demande doit être soumise à l'ECHA 550 jours avant la date d'expiration de </a:t>
            </a:r>
            <a:r>
              <a:rPr lang="fr-FR" dirty="0" smtClean="0"/>
              <a:t>l’approbation</a:t>
            </a:r>
            <a:r>
              <a:rPr lang="nl-BE" sz="2900" u="sng" dirty="0"/>
              <a:t/>
            </a:r>
            <a:br>
              <a:rPr lang="nl-BE" sz="2900" u="sng" dirty="0"/>
            </a:br>
            <a:endParaRPr lang="nl-BE" sz="2900" u="sng" dirty="0"/>
          </a:p>
          <a:p>
            <a:pPr marL="457200" lvl="1" indent="0">
              <a:buNone/>
            </a:pPr>
            <a:r>
              <a:rPr lang="nl-BE" sz="2200" u="sng" dirty="0"/>
              <a:t>https://echa.europa.eu/fr/regulations/biocidal-products-regulation/approval-of-active-substances/new-active-substances</a:t>
            </a:r>
            <a:endParaRPr lang="nl-BE" sz="2900" u="sng" dirty="0"/>
          </a:p>
        </p:txBody>
      </p:sp>
      <p:sp>
        <p:nvSpPr>
          <p:cNvPr id="3" name="Title 2"/>
          <p:cNvSpPr>
            <a:spLocks noGrp="1"/>
          </p:cNvSpPr>
          <p:nvPr>
            <p:ph type="title"/>
          </p:nvPr>
        </p:nvSpPr>
        <p:spPr/>
        <p:txBody>
          <a:bodyPr/>
          <a:lstStyle/>
          <a:p>
            <a:r>
              <a:rPr lang="nl-BE" dirty="0" err="1"/>
              <a:t>Approbation</a:t>
            </a:r>
            <a:r>
              <a:rPr lang="nl-BE" dirty="0"/>
              <a:t> des </a:t>
            </a:r>
            <a:r>
              <a:rPr lang="nl-BE" dirty="0" err="1"/>
              <a:t>substances</a:t>
            </a:r>
            <a:r>
              <a:rPr lang="nl-BE" dirty="0"/>
              <a:t> </a:t>
            </a:r>
            <a:r>
              <a:rPr lang="nl-BE" dirty="0" err="1" smtClean="0"/>
              <a:t>actives</a:t>
            </a:r>
            <a:r>
              <a:rPr lang="nl-BE" dirty="0" smtClean="0"/>
              <a:t> (Niveau </a:t>
            </a:r>
            <a:r>
              <a:rPr lang="nl-BE" dirty="0" err="1" smtClean="0"/>
              <a:t>Européen</a:t>
            </a:r>
            <a:r>
              <a:rPr lang="nl-BE" dirty="0" smtClean="0"/>
              <a:t>)</a:t>
            </a:r>
            <a:endParaRPr lang="nl-BE" dirty="0"/>
          </a:p>
        </p:txBody>
      </p:sp>
    </p:spTree>
    <p:extLst>
      <p:ext uri="{BB962C8B-B14F-4D97-AF65-F5344CB8AC3E}">
        <p14:creationId xmlns:p14="http://schemas.microsoft.com/office/powerpoint/2010/main" val="32301168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uratex-template-PPT_final">
  <a:themeElements>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Duratex-template-PPT_final</Template>
  <TotalTime>714</TotalTime>
  <Words>578</Words>
  <Application>Microsoft Office PowerPoint</Application>
  <PresentationFormat>Custom</PresentationFormat>
  <Paragraphs>119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Duratex-template-PPT_final</vt:lpstr>
      <vt:lpstr>Wettelijke bepalingen m.b.t. het op de markt brengen van biocidale producten</vt:lpstr>
      <vt:lpstr>Situering en definitie</vt:lpstr>
      <vt:lpstr>Contexte et définition</vt:lpstr>
      <vt:lpstr>Wetgevend kader</vt:lpstr>
      <vt:lpstr>Cadre législatif</vt:lpstr>
      <vt:lpstr>indeling van de biociden</vt:lpstr>
      <vt:lpstr>Classification des produits biocides</vt:lpstr>
      <vt:lpstr>Goedkeuring van werkzame stoffen (Europees Niveau)</vt:lpstr>
      <vt:lpstr>Approbation des substances actives (Niveau Européen)</vt:lpstr>
      <vt:lpstr>Goedkeuring van actieve stoffen</vt:lpstr>
      <vt:lpstr>Approbation des substances actives</vt:lpstr>
      <vt:lpstr>Belgische registratieprocedure (Biocidaal product)</vt:lpstr>
      <vt:lpstr>La procédure Belge (Produit biocide)</vt:lpstr>
      <vt:lpstr>etiket van een toegelaten biocide</vt:lpstr>
      <vt:lpstr>étiquette d'un produit biocide autorisé</vt:lpstr>
      <vt:lpstr>BEHANDELDE VOORWERPEN </vt:lpstr>
      <vt:lpstr>Articles traités</vt:lpstr>
      <vt:lpstr>Behandelde Voorwerpen</vt:lpstr>
      <vt:lpstr>Objets traités</vt:lpstr>
      <vt:lpstr>Reconnaissance / Erkenning</vt:lpstr>
    </vt:vector>
  </TitlesOfParts>
  <Company>Centexbel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 Wuyts</dc:creator>
  <cp:lastModifiedBy>Erik Wuyts</cp:lastModifiedBy>
  <cp:revision>45</cp:revision>
  <dcterms:created xsi:type="dcterms:W3CDTF">2017-10-06T08:23:07Z</dcterms:created>
  <dcterms:modified xsi:type="dcterms:W3CDTF">2017-10-13T08:46:40Z</dcterms:modified>
</cp:coreProperties>
</file>